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8" r:id="rId4"/>
    <p:sldId id="263" r:id="rId5"/>
    <p:sldId id="270" r:id="rId6"/>
    <p:sldId id="269" r:id="rId7"/>
    <p:sldId id="262" r:id="rId8"/>
    <p:sldId id="265" r:id="rId9"/>
    <p:sldId id="267" r:id="rId10"/>
    <p:sldId id="266" r:id="rId11"/>
    <p:sldId id="258" r:id="rId12"/>
    <p:sldId id="259" r:id="rId13"/>
    <p:sldId id="260" r:id="rId14"/>
    <p:sldId id="261" r:id="rId15"/>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217B4-28A5-B0BA-63E2-62730943E914}" v="349" dt="2025-07-14T18:19:43.840"/>
    <p1510:client id="{1264BD3F-488A-4B61-AC17-28DFF508C145}" v="503" dt="2025-07-14T16:18:04.548"/>
    <p1510:client id="{163520CB-CEE8-CB70-1FE1-145326175941}" v="1" dt="2025-07-14T04:24:44.5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7" autoAdjust="0"/>
    <p:restoredTop sz="86387" autoAdjust="0"/>
  </p:normalViewPr>
  <p:slideViewPr>
    <p:cSldViewPr snapToGrid="0">
      <p:cViewPr varScale="1">
        <p:scale>
          <a:sx n="71" d="100"/>
          <a:sy n="71" d="100"/>
        </p:scale>
        <p:origin x="235" y="53"/>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BA4CCF8-7E31-B039-3F10-2D1752ADDB12}"/>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995457FF-C6CD-FE92-0C63-B3FEEAD2CE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28D47CE4-D4D4-F7CB-8991-F00A8E8472AB}"/>
              </a:ext>
            </a:extLst>
          </p:cNvPr>
          <p:cNvSpPr>
            <a:spLocks noGrp="1"/>
          </p:cNvSpPr>
          <p:nvPr>
            <p:ph type="dt" sz="half" idx="10"/>
          </p:nvPr>
        </p:nvSpPr>
        <p:spPr/>
        <p:txBody>
          <a:bodyPr/>
          <a:lstStyle/>
          <a:p>
            <a:fld id="{0B29B025-CE81-42D8-84B9-762935F7E93C}" type="datetimeFigureOut">
              <a:rPr kumimoji="1" lang="ja-JP" altLang="en-US" smtClean="0"/>
              <a:t>2025/7/15</a:t>
            </a:fld>
            <a:endParaRPr kumimoji="1" lang="ja-JP" altLang="en-US"/>
          </a:p>
        </p:txBody>
      </p:sp>
      <p:sp>
        <p:nvSpPr>
          <p:cNvPr id="5" name="フッター プレースホルダー 4">
            <a:extLst>
              <a:ext uri="{FF2B5EF4-FFF2-40B4-BE49-F238E27FC236}">
                <a16:creationId xmlns:a16="http://schemas.microsoft.com/office/drawing/2014/main" id="{58276AC6-409F-7664-3E09-BEA3CEC4C7D7}"/>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ED3D941-7E55-57B8-D24B-6EBDA348D4CA}"/>
              </a:ext>
            </a:extLst>
          </p:cNvPr>
          <p:cNvSpPr>
            <a:spLocks noGrp="1"/>
          </p:cNvSpPr>
          <p:nvPr>
            <p:ph type="sldNum" sz="quarter" idx="12"/>
          </p:nvPr>
        </p:nvSpPr>
        <p:spPr/>
        <p:txBody>
          <a:body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16310137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04863A9-64E1-56C4-2076-60D627C7B28E}"/>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A53FCCBE-7875-1044-6EDB-51E582F894E7}"/>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1CE97FA-6118-51A5-5AE6-87678AF8104E}"/>
              </a:ext>
            </a:extLst>
          </p:cNvPr>
          <p:cNvSpPr>
            <a:spLocks noGrp="1"/>
          </p:cNvSpPr>
          <p:nvPr>
            <p:ph type="dt" sz="half" idx="10"/>
          </p:nvPr>
        </p:nvSpPr>
        <p:spPr/>
        <p:txBody>
          <a:bodyPr/>
          <a:lstStyle/>
          <a:p>
            <a:fld id="{0B29B025-CE81-42D8-84B9-762935F7E93C}" type="datetimeFigureOut">
              <a:rPr kumimoji="1" lang="ja-JP" altLang="en-US" smtClean="0"/>
              <a:t>2025/7/15</a:t>
            </a:fld>
            <a:endParaRPr kumimoji="1" lang="ja-JP" altLang="en-US"/>
          </a:p>
        </p:txBody>
      </p:sp>
      <p:sp>
        <p:nvSpPr>
          <p:cNvPr id="5" name="フッター プレースホルダー 4">
            <a:extLst>
              <a:ext uri="{FF2B5EF4-FFF2-40B4-BE49-F238E27FC236}">
                <a16:creationId xmlns:a16="http://schemas.microsoft.com/office/drawing/2014/main" id="{007D8D31-C091-FCF7-4CA0-F3C47D0CE82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93CF5925-52D0-BDB8-BA54-B61BE9DFAB74}"/>
              </a:ext>
            </a:extLst>
          </p:cNvPr>
          <p:cNvSpPr>
            <a:spLocks noGrp="1"/>
          </p:cNvSpPr>
          <p:nvPr>
            <p:ph type="sldNum" sz="quarter" idx="12"/>
          </p:nvPr>
        </p:nvSpPr>
        <p:spPr/>
        <p:txBody>
          <a:body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12109649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3995BC92-5A52-261C-E772-D7265ABA16EC}"/>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D0D11FA6-C818-A662-8BCD-2F87F2D71F72}"/>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5EB5291-E5A7-7961-609F-06FEDCD81869}"/>
              </a:ext>
            </a:extLst>
          </p:cNvPr>
          <p:cNvSpPr>
            <a:spLocks noGrp="1"/>
          </p:cNvSpPr>
          <p:nvPr>
            <p:ph type="dt" sz="half" idx="10"/>
          </p:nvPr>
        </p:nvSpPr>
        <p:spPr/>
        <p:txBody>
          <a:bodyPr/>
          <a:lstStyle/>
          <a:p>
            <a:fld id="{0B29B025-CE81-42D8-84B9-762935F7E93C}" type="datetimeFigureOut">
              <a:rPr kumimoji="1" lang="ja-JP" altLang="en-US" smtClean="0"/>
              <a:t>2025/7/15</a:t>
            </a:fld>
            <a:endParaRPr kumimoji="1" lang="ja-JP" altLang="en-US"/>
          </a:p>
        </p:txBody>
      </p:sp>
      <p:sp>
        <p:nvSpPr>
          <p:cNvPr id="5" name="フッター プレースホルダー 4">
            <a:extLst>
              <a:ext uri="{FF2B5EF4-FFF2-40B4-BE49-F238E27FC236}">
                <a16:creationId xmlns:a16="http://schemas.microsoft.com/office/drawing/2014/main" id="{15EF199F-0FDC-A8F2-BEFF-75C1482EA35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1FAA754-C06E-A58F-06E7-1D68EF16175F}"/>
              </a:ext>
            </a:extLst>
          </p:cNvPr>
          <p:cNvSpPr>
            <a:spLocks noGrp="1"/>
          </p:cNvSpPr>
          <p:nvPr>
            <p:ph type="sldNum" sz="quarter" idx="12"/>
          </p:nvPr>
        </p:nvSpPr>
        <p:spPr/>
        <p:txBody>
          <a:body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1264972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477346-49DD-2AD5-4637-8E93FD5B3A7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2C9BB8FF-D780-C14A-C4DB-BB701E484CA5}"/>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222705E-EF8F-84E1-2283-566A9BAF2E27}"/>
              </a:ext>
            </a:extLst>
          </p:cNvPr>
          <p:cNvSpPr>
            <a:spLocks noGrp="1"/>
          </p:cNvSpPr>
          <p:nvPr>
            <p:ph type="dt" sz="half" idx="10"/>
          </p:nvPr>
        </p:nvSpPr>
        <p:spPr/>
        <p:txBody>
          <a:bodyPr/>
          <a:lstStyle/>
          <a:p>
            <a:fld id="{0B29B025-CE81-42D8-84B9-762935F7E93C}" type="datetimeFigureOut">
              <a:rPr kumimoji="1" lang="ja-JP" altLang="en-US" smtClean="0"/>
              <a:t>2025/7/15</a:t>
            </a:fld>
            <a:endParaRPr kumimoji="1" lang="ja-JP" altLang="en-US"/>
          </a:p>
        </p:txBody>
      </p:sp>
      <p:sp>
        <p:nvSpPr>
          <p:cNvPr id="5" name="フッター プレースホルダー 4">
            <a:extLst>
              <a:ext uri="{FF2B5EF4-FFF2-40B4-BE49-F238E27FC236}">
                <a16:creationId xmlns:a16="http://schemas.microsoft.com/office/drawing/2014/main" id="{BC993C91-695D-524D-0F00-49D3D72B716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949EEB5-5723-DC77-6781-38D0CD92F9CE}"/>
              </a:ext>
            </a:extLst>
          </p:cNvPr>
          <p:cNvSpPr>
            <a:spLocks noGrp="1"/>
          </p:cNvSpPr>
          <p:nvPr>
            <p:ph type="sldNum" sz="quarter" idx="12"/>
          </p:nvPr>
        </p:nvSpPr>
        <p:spPr/>
        <p:txBody>
          <a:body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853337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65C1AE1-5F5B-FA6C-B82D-DC85167391AE}"/>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804BBF06-A2F0-C61B-C0F0-7E4AF25A2B3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9072B2AA-2148-A7D0-7698-1AA58CEDB55F}"/>
              </a:ext>
            </a:extLst>
          </p:cNvPr>
          <p:cNvSpPr>
            <a:spLocks noGrp="1"/>
          </p:cNvSpPr>
          <p:nvPr>
            <p:ph type="dt" sz="half" idx="10"/>
          </p:nvPr>
        </p:nvSpPr>
        <p:spPr/>
        <p:txBody>
          <a:bodyPr/>
          <a:lstStyle/>
          <a:p>
            <a:fld id="{0B29B025-CE81-42D8-84B9-762935F7E93C}" type="datetimeFigureOut">
              <a:rPr kumimoji="1" lang="ja-JP" altLang="en-US" smtClean="0"/>
              <a:t>2025/7/15</a:t>
            </a:fld>
            <a:endParaRPr kumimoji="1" lang="ja-JP" altLang="en-US"/>
          </a:p>
        </p:txBody>
      </p:sp>
      <p:sp>
        <p:nvSpPr>
          <p:cNvPr id="5" name="フッター プレースホルダー 4">
            <a:extLst>
              <a:ext uri="{FF2B5EF4-FFF2-40B4-BE49-F238E27FC236}">
                <a16:creationId xmlns:a16="http://schemas.microsoft.com/office/drawing/2014/main" id="{BED39BFD-9F2C-1FC5-7826-A8E5D665A8D4}"/>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B3E02B5-6C35-5636-6704-86F42ED47C9F}"/>
              </a:ext>
            </a:extLst>
          </p:cNvPr>
          <p:cNvSpPr>
            <a:spLocks noGrp="1"/>
          </p:cNvSpPr>
          <p:nvPr>
            <p:ph type="sldNum" sz="quarter" idx="12"/>
          </p:nvPr>
        </p:nvSpPr>
        <p:spPr/>
        <p:txBody>
          <a:body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208764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1C8021D-9E48-DBB1-0510-17A16AD5CA8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93C09E7-4B62-D435-A5F2-DF37C634770A}"/>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5F733AEC-0E5B-68A8-0141-3B511DFB6BA5}"/>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4503E1AD-32C5-0F64-053F-116EEFF44A87}"/>
              </a:ext>
            </a:extLst>
          </p:cNvPr>
          <p:cNvSpPr>
            <a:spLocks noGrp="1"/>
          </p:cNvSpPr>
          <p:nvPr>
            <p:ph type="dt" sz="half" idx="10"/>
          </p:nvPr>
        </p:nvSpPr>
        <p:spPr/>
        <p:txBody>
          <a:bodyPr/>
          <a:lstStyle/>
          <a:p>
            <a:fld id="{0B29B025-CE81-42D8-84B9-762935F7E93C}" type="datetimeFigureOut">
              <a:rPr kumimoji="1" lang="ja-JP" altLang="en-US" smtClean="0"/>
              <a:t>2025/7/15</a:t>
            </a:fld>
            <a:endParaRPr kumimoji="1" lang="ja-JP" altLang="en-US"/>
          </a:p>
        </p:txBody>
      </p:sp>
      <p:sp>
        <p:nvSpPr>
          <p:cNvPr id="6" name="フッター プレースホルダー 5">
            <a:extLst>
              <a:ext uri="{FF2B5EF4-FFF2-40B4-BE49-F238E27FC236}">
                <a16:creationId xmlns:a16="http://schemas.microsoft.com/office/drawing/2014/main" id="{44E94DAB-A921-02E2-DA5F-BBE4D1E3395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B065C86-050B-9F32-1DCC-6AA3E0DCF610}"/>
              </a:ext>
            </a:extLst>
          </p:cNvPr>
          <p:cNvSpPr>
            <a:spLocks noGrp="1"/>
          </p:cNvSpPr>
          <p:nvPr>
            <p:ph type="sldNum" sz="quarter" idx="12"/>
          </p:nvPr>
        </p:nvSpPr>
        <p:spPr/>
        <p:txBody>
          <a:body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3077268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F5AD1ED-65F6-0238-8234-C8A86595ED2A}"/>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B07A1CCA-1F38-CF05-6E50-F47F3EA4BB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13E81FF8-CD49-2B7B-DAAB-87F2CF0F473E}"/>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BAE396B5-FE30-2DF4-367C-A8765451EDF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B8F6CB6A-4301-226B-4FF1-DA1FEECA8154}"/>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F38E2903-C884-0817-CC16-BAD78BDBC287}"/>
              </a:ext>
            </a:extLst>
          </p:cNvPr>
          <p:cNvSpPr>
            <a:spLocks noGrp="1"/>
          </p:cNvSpPr>
          <p:nvPr>
            <p:ph type="dt" sz="half" idx="10"/>
          </p:nvPr>
        </p:nvSpPr>
        <p:spPr/>
        <p:txBody>
          <a:bodyPr/>
          <a:lstStyle/>
          <a:p>
            <a:fld id="{0B29B025-CE81-42D8-84B9-762935F7E93C}" type="datetimeFigureOut">
              <a:rPr kumimoji="1" lang="ja-JP" altLang="en-US" smtClean="0"/>
              <a:t>2025/7/15</a:t>
            </a:fld>
            <a:endParaRPr kumimoji="1" lang="ja-JP" altLang="en-US"/>
          </a:p>
        </p:txBody>
      </p:sp>
      <p:sp>
        <p:nvSpPr>
          <p:cNvPr id="8" name="フッター プレースホルダー 7">
            <a:extLst>
              <a:ext uri="{FF2B5EF4-FFF2-40B4-BE49-F238E27FC236}">
                <a16:creationId xmlns:a16="http://schemas.microsoft.com/office/drawing/2014/main" id="{006A4EB0-0E74-7E70-17FD-8217756B3FBF}"/>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EDD09EF4-71DD-3377-3360-34CD74A84859}"/>
              </a:ext>
            </a:extLst>
          </p:cNvPr>
          <p:cNvSpPr>
            <a:spLocks noGrp="1"/>
          </p:cNvSpPr>
          <p:nvPr>
            <p:ph type="sldNum" sz="quarter" idx="12"/>
          </p:nvPr>
        </p:nvSpPr>
        <p:spPr/>
        <p:txBody>
          <a:body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2530924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659406E-4151-5FD0-25C3-DFA8B4EE638B}"/>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453AB50E-46FE-5C52-DC52-32E9CE55AEB3}"/>
              </a:ext>
            </a:extLst>
          </p:cNvPr>
          <p:cNvSpPr>
            <a:spLocks noGrp="1"/>
          </p:cNvSpPr>
          <p:nvPr>
            <p:ph type="dt" sz="half" idx="10"/>
          </p:nvPr>
        </p:nvSpPr>
        <p:spPr/>
        <p:txBody>
          <a:bodyPr/>
          <a:lstStyle/>
          <a:p>
            <a:fld id="{0B29B025-CE81-42D8-84B9-762935F7E93C}" type="datetimeFigureOut">
              <a:rPr kumimoji="1" lang="ja-JP" altLang="en-US" smtClean="0"/>
              <a:t>2025/7/15</a:t>
            </a:fld>
            <a:endParaRPr kumimoji="1" lang="ja-JP" altLang="en-US"/>
          </a:p>
        </p:txBody>
      </p:sp>
      <p:sp>
        <p:nvSpPr>
          <p:cNvPr id="4" name="フッター プレースホルダー 3">
            <a:extLst>
              <a:ext uri="{FF2B5EF4-FFF2-40B4-BE49-F238E27FC236}">
                <a16:creationId xmlns:a16="http://schemas.microsoft.com/office/drawing/2014/main" id="{1333CA9B-B5D6-7EBD-62AA-DADBD87972AE}"/>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D9D2BA2A-E37D-2A37-200D-B88A90381948}"/>
              </a:ext>
            </a:extLst>
          </p:cNvPr>
          <p:cNvSpPr>
            <a:spLocks noGrp="1"/>
          </p:cNvSpPr>
          <p:nvPr>
            <p:ph type="sldNum" sz="quarter" idx="12"/>
          </p:nvPr>
        </p:nvSpPr>
        <p:spPr/>
        <p:txBody>
          <a:body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992713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1543D1DE-A594-FDBA-1461-1A5C4048DAB6}"/>
              </a:ext>
            </a:extLst>
          </p:cNvPr>
          <p:cNvSpPr>
            <a:spLocks noGrp="1"/>
          </p:cNvSpPr>
          <p:nvPr>
            <p:ph type="dt" sz="half" idx="10"/>
          </p:nvPr>
        </p:nvSpPr>
        <p:spPr/>
        <p:txBody>
          <a:bodyPr/>
          <a:lstStyle/>
          <a:p>
            <a:fld id="{0B29B025-CE81-42D8-84B9-762935F7E93C}" type="datetimeFigureOut">
              <a:rPr kumimoji="1" lang="ja-JP" altLang="en-US" smtClean="0"/>
              <a:t>2025/7/15</a:t>
            </a:fld>
            <a:endParaRPr kumimoji="1" lang="ja-JP" altLang="en-US"/>
          </a:p>
        </p:txBody>
      </p:sp>
      <p:sp>
        <p:nvSpPr>
          <p:cNvPr id="3" name="フッター プレースホルダー 2">
            <a:extLst>
              <a:ext uri="{FF2B5EF4-FFF2-40B4-BE49-F238E27FC236}">
                <a16:creationId xmlns:a16="http://schemas.microsoft.com/office/drawing/2014/main" id="{C9C38CD0-EADD-40BF-7683-AA2EA7D40196}"/>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CF2D1F3B-F054-7C95-1C36-27DCDA44348E}"/>
              </a:ext>
            </a:extLst>
          </p:cNvPr>
          <p:cNvSpPr>
            <a:spLocks noGrp="1"/>
          </p:cNvSpPr>
          <p:nvPr>
            <p:ph type="sldNum" sz="quarter" idx="12"/>
          </p:nvPr>
        </p:nvSpPr>
        <p:spPr/>
        <p:txBody>
          <a:body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38156657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8BF15FC-F294-1CB9-7FF2-7743845914ED}"/>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5A34671-FAA6-57A9-E2FD-EA3B92527C3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F956456D-EAA0-8248-4550-7E17C437F2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55C05D11-40F8-C526-EC41-64D290E19E08}"/>
              </a:ext>
            </a:extLst>
          </p:cNvPr>
          <p:cNvSpPr>
            <a:spLocks noGrp="1"/>
          </p:cNvSpPr>
          <p:nvPr>
            <p:ph type="dt" sz="half" idx="10"/>
          </p:nvPr>
        </p:nvSpPr>
        <p:spPr/>
        <p:txBody>
          <a:bodyPr/>
          <a:lstStyle/>
          <a:p>
            <a:fld id="{0B29B025-CE81-42D8-84B9-762935F7E93C}" type="datetimeFigureOut">
              <a:rPr kumimoji="1" lang="ja-JP" altLang="en-US" smtClean="0"/>
              <a:t>2025/7/15</a:t>
            </a:fld>
            <a:endParaRPr kumimoji="1" lang="ja-JP" altLang="en-US"/>
          </a:p>
        </p:txBody>
      </p:sp>
      <p:sp>
        <p:nvSpPr>
          <p:cNvPr id="6" name="フッター プレースホルダー 5">
            <a:extLst>
              <a:ext uri="{FF2B5EF4-FFF2-40B4-BE49-F238E27FC236}">
                <a16:creationId xmlns:a16="http://schemas.microsoft.com/office/drawing/2014/main" id="{3066C358-D177-0531-A186-C8DAA50E9B1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AAF5811-D48C-3C23-4B37-A51583488A8B}"/>
              </a:ext>
            </a:extLst>
          </p:cNvPr>
          <p:cNvSpPr>
            <a:spLocks noGrp="1"/>
          </p:cNvSpPr>
          <p:nvPr>
            <p:ph type="sldNum" sz="quarter" idx="12"/>
          </p:nvPr>
        </p:nvSpPr>
        <p:spPr/>
        <p:txBody>
          <a:body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27931371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2F79B5C-1DB9-5666-D83B-C4EF5C9332D7}"/>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7A7DA55D-BBD9-EDC2-CAE5-3390B2C20E7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9E76618F-2C00-5EAF-07DF-B2E10983DD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B7F85188-68A6-99B4-E2A9-C66BE64EDFCE}"/>
              </a:ext>
            </a:extLst>
          </p:cNvPr>
          <p:cNvSpPr>
            <a:spLocks noGrp="1"/>
          </p:cNvSpPr>
          <p:nvPr>
            <p:ph type="dt" sz="half" idx="10"/>
          </p:nvPr>
        </p:nvSpPr>
        <p:spPr/>
        <p:txBody>
          <a:bodyPr/>
          <a:lstStyle/>
          <a:p>
            <a:fld id="{0B29B025-CE81-42D8-84B9-762935F7E93C}" type="datetimeFigureOut">
              <a:rPr kumimoji="1" lang="ja-JP" altLang="en-US" smtClean="0"/>
              <a:t>2025/7/15</a:t>
            </a:fld>
            <a:endParaRPr kumimoji="1" lang="ja-JP" altLang="en-US"/>
          </a:p>
        </p:txBody>
      </p:sp>
      <p:sp>
        <p:nvSpPr>
          <p:cNvPr id="6" name="フッター プレースホルダー 5">
            <a:extLst>
              <a:ext uri="{FF2B5EF4-FFF2-40B4-BE49-F238E27FC236}">
                <a16:creationId xmlns:a16="http://schemas.microsoft.com/office/drawing/2014/main" id="{CD4D3959-F12A-42EF-C5BF-AC1373547D4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16F87AB-58DD-10BA-C64B-1C0B8206FE8D}"/>
              </a:ext>
            </a:extLst>
          </p:cNvPr>
          <p:cNvSpPr>
            <a:spLocks noGrp="1"/>
          </p:cNvSpPr>
          <p:nvPr>
            <p:ph type="sldNum" sz="quarter" idx="12"/>
          </p:nvPr>
        </p:nvSpPr>
        <p:spPr/>
        <p:txBody>
          <a:body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3013052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62A9AE0A-3ED7-4626-EA0B-2EB50A2039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B34702A-99C1-9BB0-EBD8-27F6C59F4A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8630D33-5856-52D9-ACC3-7248232B3B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B29B025-CE81-42D8-84B9-762935F7E93C}" type="datetimeFigureOut">
              <a:rPr kumimoji="1" lang="ja-JP" altLang="en-US" smtClean="0"/>
              <a:t>2025/7/15</a:t>
            </a:fld>
            <a:endParaRPr kumimoji="1" lang="ja-JP" altLang="en-US"/>
          </a:p>
        </p:txBody>
      </p:sp>
      <p:sp>
        <p:nvSpPr>
          <p:cNvPr id="5" name="フッター プレースホルダー 4">
            <a:extLst>
              <a:ext uri="{FF2B5EF4-FFF2-40B4-BE49-F238E27FC236}">
                <a16:creationId xmlns:a16="http://schemas.microsoft.com/office/drawing/2014/main" id="{F6AF66CC-3E24-2BCA-043D-AC94F36AF52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D171CC9F-42CC-83FF-EE95-756C3AA699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772CA45-0369-48C0-BC2F-36E76E5C1032}" type="slidenum">
              <a:rPr kumimoji="1" lang="ja-JP" altLang="en-US" smtClean="0"/>
              <a:t>‹#›</a:t>
            </a:fld>
            <a:endParaRPr kumimoji="1" lang="ja-JP" altLang="en-US"/>
          </a:p>
        </p:txBody>
      </p:sp>
    </p:spTree>
    <p:extLst>
      <p:ext uri="{BB962C8B-B14F-4D97-AF65-F5344CB8AC3E}">
        <p14:creationId xmlns:p14="http://schemas.microsoft.com/office/powerpoint/2010/main" val="34540062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8.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4BFFBF-5C42-F320-D887-9945FF9769AA}"/>
              </a:ext>
            </a:extLst>
          </p:cNvPr>
          <p:cNvSpPr>
            <a:spLocks noGrp="1"/>
          </p:cNvSpPr>
          <p:nvPr>
            <p:ph type="ctrTitle"/>
          </p:nvPr>
        </p:nvSpPr>
        <p:spPr>
          <a:xfrm>
            <a:off x="1524000" y="1959897"/>
            <a:ext cx="9144000" cy="2387600"/>
          </a:xfrm>
        </p:spPr>
        <p:txBody>
          <a:bodyPr/>
          <a:lstStyle/>
          <a:p>
            <a:r>
              <a:rPr kumimoji="1" lang="ja-JP" altLang="en-US" b="1" dirty="0">
                <a:latin typeface="ＭＳ Ｐゴシック" panose="020B0600070205080204" pitchFamily="50" charset="-128"/>
                <a:ea typeface="ＭＳ Ｐゴシック" panose="020B0600070205080204" pitchFamily="50" charset="-128"/>
              </a:rPr>
              <a:t>体感型絵本</a:t>
            </a:r>
            <a:br>
              <a:rPr kumimoji="1" lang="en-US" altLang="ja-JP" b="1" dirty="0">
                <a:latin typeface="ＭＳ Ｐゴシック" panose="020B0600070205080204" pitchFamily="50" charset="-128"/>
                <a:ea typeface="ＭＳ Ｐゴシック" panose="020B0600070205080204" pitchFamily="50" charset="-128"/>
              </a:rPr>
            </a:br>
            <a:r>
              <a:rPr kumimoji="1" lang="ja-JP" altLang="en-US" b="1" dirty="0">
                <a:latin typeface="ＭＳ Ｐゴシック" panose="020B0600070205080204" pitchFamily="50" charset="-128"/>
                <a:ea typeface="ＭＳ Ｐゴシック" panose="020B0600070205080204" pitchFamily="50" charset="-128"/>
              </a:rPr>
              <a:t>ファイブック</a:t>
            </a:r>
          </a:p>
        </p:txBody>
      </p:sp>
      <p:sp>
        <p:nvSpPr>
          <p:cNvPr id="3" name="テキスト ボックス 2">
            <a:extLst>
              <a:ext uri="{FF2B5EF4-FFF2-40B4-BE49-F238E27FC236}">
                <a16:creationId xmlns:a16="http://schemas.microsoft.com/office/drawing/2014/main" id="{EFC95382-0536-9197-8751-50AF1996E0BB}"/>
              </a:ext>
            </a:extLst>
          </p:cNvPr>
          <p:cNvSpPr txBox="1"/>
          <p:nvPr/>
        </p:nvSpPr>
        <p:spPr>
          <a:xfrm>
            <a:off x="4795003" y="1959897"/>
            <a:ext cx="2601994" cy="461665"/>
          </a:xfrm>
          <a:prstGeom prst="rect">
            <a:avLst/>
          </a:prstGeom>
          <a:noFill/>
        </p:spPr>
        <p:txBody>
          <a:bodyPr wrap="none" rtlCol="0">
            <a:spAutoFit/>
          </a:bodyPr>
          <a:lstStyle/>
          <a:p>
            <a:r>
              <a:rPr kumimoji="1" lang="ja-JP" altLang="en-US" sz="2400" dirty="0">
                <a:latin typeface="ＭＳ Ｐゴシック" panose="020B0600070205080204" pitchFamily="50" charset="-128"/>
                <a:ea typeface="ＭＳ Ｐゴシック" panose="020B0600070205080204" pitchFamily="50" charset="-128"/>
              </a:rPr>
              <a:t>プロジェクト番号</a:t>
            </a:r>
            <a:r>
              <a:rPr kumimoji="1" lang="en-US" altLang="ja-JP" sz="2400" dirty="0">
                <a:latin typeface="ＭＳ Ｐゴシック" panose="020B0600070205080204" pitchFamily="50" charset="-128"/>
                <a:ea typeface="ＭＳ Ｐゴシック" panose="020B0600070205080204" pitchFamily="50" charset="-128"/>
              </a:rPr>
              <a:t>04</a:t>
            </a:r>
            <a:endParaRPr kumimoji="1" lang="ja-JP" altLang="en-US" sz="2400"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26843183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52775BD-FE73-9E9D-4FF0-7F8B0FE1BD08}"/>
              </a:ext>
            </a:extLst>
          </p:cNvPr>
          <p:cNvSpPr>
            <a:spLocks noGrp="1"/>
          </p:cNvSpPr>
          <p:nvPr>
            <p:ph type="title"/>
          </p:nvPr>
        </p:nvSpPr>
        <p:spPr/>
        <p:txBody>
          <a:bodyPr/>
          <a:lstStyle/>
          <a:p>
            <a:r>
              <a:rPr lang="ja-JP" altLang="en-US" b="1">
                <a:latin typeface="ＭＳ Ｐゴシック" panose="020B0600070205080204" pitchFamily="50" charset="-128"/>
                <a:ea typeface="ＭＳ Ｐゴシック" panose="020B0600070205080204" pitchFamily="50" charset="-128"/>
              </a:rPr>
              <a:t>本の仕掛け</a:t>
            </a:r>
            <a:endParaRPr kumimoji="1" lang="ja-JP" altLang="en-US" b="1">
              <a:latin typeface="ＭＳ Ｐゴシック" panose="020B0600070205080204" pitchFamily="50" charset="-128"/>
              <a:ea typeface="ＭＳ Ｐゴシック" panose="020B0600070205080204" pitchFamily="50" charset="-128"/>
            </a:endParaRPr>
          </a:p>
        </p:txBody>
      </p:sp>
      <p:sp>
        <p:nvSpPr>
          <p:cNvPr id="3" name="テキスト プレースホルダー 2">
            <a:extLst>
              <a:ext uri="{FF2B5EF4-FFF2-40B4-BE49-F238E27FC236}">
                <a16:creationId xmlns:a16="http://schemas.microsoft.com/office/drawing/2014/main" id="{743943B7-9392-04E2-A036-41760A55386E}"/>
              </a:ext>
            </a:extLst>
          </p:cNvPr>
          <p:cNvSpPr>
            <a:spLocks noGrp="1"/>
          </p:cNvSpPr>
          <p:nvPr>
            <p:ph type="body" idx="1"/>
          </p:nvPr>
        </p:nvSpPr>
        <p:spPr>
          <a:xfrm>
            <a:off x="836612" y="5626249"/>
            <a:ext cx="10795621" cy="866626"/>
          </a:xfrm>
        </p:spPr>
        <p:txBody>
          <a:bodyPr>
            <a:noAutofit/>
          </a:bodyPr>
          <a:lstStyle/>
          <a:p>
            <a:r>
              <a:rPr lang="ja-JP" altLang="en-US" b="0">
                <a:latin typeface="ＭＳ Ｐゴシック" panose="020B0600070205080204" pitchFamily="50" charset="-128"/>
                <a:ea typeface="ＭＳ Ｐゴシック" panose="020B0600070205080204" pitchFamily="50" charset="-128"/>
              </a:rPr>
              <a:t>本からの光にはテープライトを使用しています。</a:t>
            </a:r>
            <a:endParaRPr lang="en-US" altLang="ja-JP" b="0">
              <a:latin typeface="ＭＳ Ｐゴシック" panose="020B0600070205080204" pitchFamily="50" charset="-128"/>
              <a:ea typeface="ＭＳ Ｐゴシック" panose="020B0600070205080204" pitchFamily="50" charset="-128"/>
            </a:endParaRPr>
          </a:p>
          <a:p>
            <a:r>
              <a:rPr lang="ja-JP" altLang="en-US" b="0">
                <a:latin typeface="ＭＳ Ｐゴシック" panose="020B0600070205080204" pitchFamily="50" charset="-128"/>
                <a:ea typeface="ＭＳ Ｐゴシック" panose="020B0600070205080204" pitchFamily="50" charset="-128"/>
              </a:rPr>
              <a:t>この上にぺ</a:t>
            </a:r>
            <a:r>
              <a:rPr lang="en-US" altLang="ja-JP" b="0">
                <a:latin typeface="ＭＳ Ｐゴシック" panose="020B0600070205080204" pitchFamily="50" charset="-128"/>
                <a:ea typeface="ＭＳ Ｐゴシック" panose="020B0600070205080204" pitchFamily="50" charset="-128"/>
              </a:rPr>
              <a:t>―</a:t>
            </a:r>
            <a:r>
              <a:rPr lang="ja-JP" altLang="en-US" b="0">
                <a:latin typeface="ＭＳ Ｐゴシック" panose="020B0600070205080204" pitchFamily="50" charset="-128"/>
                <a:ea typeface="ＭＳ Ｐゴシック" panose="020B0600070205080204" pitchFamily="50" charset="-128"/>
              </a:rPr>
              <a:t>ジを被せて作成しています。</a:t>
            </a:r>
            <a:endParaRPr lang="en-US" altLang="ja-JP" b="0">
              <a:latin typeface="ＭＳ Ｐゴシック" panose="020B0600070205080204" pitchFamily="50" charset="-128"/>
              <a:ea typeface="ＭＳ Ｐゴシック" panose="020B0600070205080204" pitchFamily="50" charset="-128"/>
            </a:endParaRPr>
          </a:p>
        </p:txBody>
      </p:sp>
      <p:pic>
        <p:nvPicPr>
          <p:cNvPr id="11" name="コンテンツ プレースホルダー 10" descr="屋内, テーブル, 座る, ペア が含まれている画像&#10;&#10;AI 生成コンテンツは誤りを含む可能性があります。">
            <a:extLst>
              <a:ext uri="{FF2B5EF4-FFF2-40B4-BE49-F238E27FC236}">
                <a16:creationId xmlns:a16="http://schemas.microsoft.com/office/drawing/2014/main" id="{6E0C9C4A-3DD3-8AA4-32BF-E931F436F99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36612" y="1403638"/>
            <a:ext cx="4912784" cy="3684588"/>
          </a:xfrm>
        </p:spPr>
      </p:pic>
      <p:pic>
        <p:nvPicPr>
          <p:cNvPr id="13" name="コンテンツ プレースホルダー 12" descr="ガラスの容器&#10;&#10;AI 生成コンテンツは誤りを含む可能性があります。">
            <a:extLst>
              <a:ext uri="{FF2B5EF4-FFF2-40B4-BE49-F238E27FC236}">
                <a16:creationId xmlns:a16="http://schemas.microsoft.com/office/drawing/2014/main" id="{14B11B71-7492-9173-5C68-8AE6A6A6E018}"/>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234422" y="1403638"/>
            <a:ext cx="4912784" cy="3684588"/>
          </a:xfrm>
        </p:spPr>
      </p:pic>
    </p:spTree>
    <p:extLst>
      <p:ext uri="{BB962C8B-B14F-4D97-AF65-F5344CB8AC3E}">
        <p14:creationId xmlns:p14="http://schemas.microsoft.com/office/powerpoint/2010/main" val="10400503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52775BD-FE73-9E9D-4FF0-7F8B0FE1BD08}"/>
              </a:ext>
            </a:extLst>
          </p:cNvPr>
          <p:cNvSpPr>
            <a:spLocks noGrp="1"/>
          </p:cNvSpPr>
          <p:nvPr>
            <p:ph type="title"/>
          </p:nvPr>
        </p:nvSpPr>
        <p:spPr/>
        <p:txBody>
          <a:bodyPr/>
          <a:lstStyle/>
          <a:p>
            <a:r>
              <a:rPr kumimoji="1" lang="ja-JP" altLang="en-US" b="1">
                <a:latin typeface="ＭＳ Ｐゴシック" panose="020B0600070205080204" pitchFamily="50" charset="-128"/>
                <a:ea typeface="ＭＳ Ｐゴシック" panose="020B0600070205080204" pitchFamily="50" charset="-128"/>
              </a:rPr>
              <a:t>春</a:t>
            </a:r>
          </a:p>
        </p:txBody>
      </p:sp>
      <p:sp>
        <p:nvSpPr>
          <p:cNvPr id="3" name="テキスト プレースホルダー 2">
            <a:extLst>
              <a:ext uri="{FF2B5EF4-FFF2-40B4-BE49-F238E27FC236}">
                <a16:creationId xmlns:a16="http://schemas.microsoft.com/office/drawing/2014/main" id="{743943B7-9392-04E2-A036-41760A55386E}"/>
              </a:ext>
            </a:extLst>
          </p:cNvPr>
          <p:cNvSpPr>
            <a:spLocks noGrp="1"/>
          </p:cNvSpPr>
          <p:nvPr>
            <p:ph type="body" idx="1"/>
          </p:nvPr>
        </p:nvSpPr>
        <p:spPr>
          <a:xfrm>
            <a:off x="836612" y="5368066"/>
            <a:ext cx="10795621" cy="957569"/>
          </a:xfrm>
        </p:spPr>
        <p:txBody>
          <a:bodyPr>
            <a:noAutofit/>
          </a:bodyPr>
          <a:lstStyle/>
          <a:p>
            <a:r>
              <a:rPr lang="ja-JP" altLang="en-US" b="0">
                <a:latin typeface="ＭＳ Ｐゴシック" panose="020B0600070205080204" pitchFamily="50" charset="-128"/>
                <a:ea typeface="ＭＳ Ｐゴシック" panose="020B0600070205080204" pitchFamily="50" charset="-128"/>
              </a:rPr>
              <a:t>春の仕掛けはシンプルで、桜のマゼンタと葉の緑を表現するために</a:t>
            </a:r>
            <a:endParaRPr lang="en-US" altLang="ja-JP" b="0">
              <a:latin typeface="ＭＳ Ｐゴシック" panose="020B0600070205080204" pitchFamily="50" charset="-128"/>
              <a:ea typeface="ＭＳ Ｐゴシック" panose="020B0600070205080204" pitchFamily="50" charset="-128"/>
            </a:endParaRPr>
          </a:p>
          <a:p>
            <a:r>
              <a:rPr lang="en-US" altLang="ja-JP" b="0">
                <a:latin typeface="ＭＳ Ｐゴシック" panose="020B0600070205080204" pitchFamily="50" charset="-128"/>
                <a:ea typeface="ＭＳ Ｐゴシック" panose="020B0600070205080204" pitchFamily="50" charset="-128"/>
              </a:rPr>
              <a:t>2</a:t>
            </a:r>
            <a:r>
              <a:rPr lang="ja-JP" altLang="en-US" b="0">
                <a:latin typeface="ＭＳ Ｐゴシック" panose="020B0600070205080204" pitchFamily="50" charset="-128"/>
                <a:ea typeface="ＭＳ Ｐゴシック" panose="020B0600070205080204" pitchFamily="50" charset="-128"/>
              </a:rPr>
              <a:t>色にしています。</a:t>
            </a:r>
            <a:endParaRPr kumimoji="1" lang="ja-JP" altLang="en-US" b="0">
              <a:latin typeface="ＭＳ Ｐゴシック" panose="020B0600070205080204" pitchFamily="50" charset="-128"/>
              <a:ea typeface="ＭＳ Ｐゴシック" panose="020B0600070205080204" pitchFamily="50" charset="-128"/>
            </a:endParaRPr>
          </a:p>
        </p:txBody>
      </p:sp>
      <p:pic>
        <p:nvPicPr>
          <p:cNvPr id="7" name="コンテンツ プレースホルダー 6" descr="屋内, 写真, 持つ, 座る が含まれている画像&#10;&#10;AI 生成コンテンツは誤りを含む可能性があります。">
            <a:extLst>
              <a:ext uri="{FF2B5EF4-FFF2-40B4-BE49-F238E27FC236}">
                <a16:creationId xmlns:a16="http://schemas.microsoft.com/office/drawing/2014/main" id="{D045F6A9-37DE-F208-8177-29797F23947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36612" y="1586706"/>
            <a:ext cx="4912784" cy="3684588"/>
          </a:xfrm>
        </p:spPr>
      </p:pic>
      <p:pic>
        <p:nvPicPr>
          <p:cNvPr id="9" name="コンテンツ プレースホルダー 8" descr="グリーン, 座る, テーブル, コンピュータ が含まれている画像&#10;&#10;AI 生成コンテンツは誤りを含む可能性があります。">
            <a:extLst>
              <a:ext uri="{FF2B5EF4-FFF2-40B4-BE49-F238E27FC236}">
                <a16:creationId xmlns:a16="http://schemas.microsoft.com/office/drawing/2014/main" id="{8493BCC9-FD3E-98A0-4873-ED06A1E07A60}"/>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254393" y="1586706"/>
            <a:ext cx="4912784" cy="3684588"/>
          </a:xfrm>
        </p:spPr>
      </p:pic>
    </p:spTree>
    <p:extLst>
      <p:ext uri="{BB962C8B-B14F-4D97-AF65-F5344CB8AC3E}">
        <p14:creationId xmlns:p14="http://schemas.microsoft.com/office/powerpoint/2010/main" val="4211428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A89F8F-9353-6D51-7162-DE1489F7E491}"/>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2E7BC9C5-8500-1881-F304-3E926D1E744E}"/>
              </a:ext>
            </a:extLst>
          </p:cNvPr>
          <p:cNvSpPr>
            <a:spLocks noGrp="1"/>
          </p:cNvSpPr>
          <p:nvPr>
            <p:ph type="title"/>
          </p:nvPr>
        </p:nvSpPr>
        <p:spPr/>
        <p:txBody>
          <a:bodyPr/>
          <a:lstStyle/>
          <a:p>
            <a:r>
              <a:rPr kumimoji="1" lang="ja-JP" altLang="en-US" b="1">
                <a:latin typeface="ＭＳ Ｐゴシック" panose="020B0600070205080204" pitchFamily="50" charset="-128"/>
                <a:ea typeface="ＭＳ Ｐゴシック" panose="020B0600070205080204" pitchFamily="50" charset="-128"/>
              </a:rPr>
              <a:t>夏</a:t>
            </a:r>
          </a:p>
        </p:txBody>
      </p:sp>
      <p:sp>
        <p:nvSpPr>
          <p:cNvPr id="3" name="テキスト プレースホルダー 2">
            <a:extLst>
              <a:ext uri="{FF2B5EF4-FFF2-40B4-BE49-F238E27FC236}">
                <a16:creationId xmlns:a16="http://schemas.microsoft.com/office/drawing/2014/main" id="{1588AED6-E6A2-474F-EAD9-388B55D424FE}"/>
              </a:ext>
            </a:extLst>
          </p:cNvPr>
          <p:cNvSpPr>
            <a:spLocks noGrp="1"/>
          </p:cNvSpPr>
          <p:nvPr>
            <p:ph type="body" idx="1"/>
          </p:nvPr>
        </p:nvSpPr>
        <p:spPr>
          <a:xfrm>
            <a:off x="959114" y="5690794"/>
            <a:ext cx="10133012" cy="565411"/>
          </a:xfrm>
        </p:spPr>
        <p:txBody>
          <a:bodyPr/>
          <a:lstStyle/>
          <a:p>
            <a:r>
              <a:rPr lang="ja-JP" altLang="en-US" b="0">
                <a:latin typeface="ＭＳ Ｐゴシック" panose="020B0600070205080204" pitchFamily="50" charset="-128"/>
                <a:ea typeface="ＭＳ Ｐゴシック" panose="020B0600070205080204" pitchFamily="50" charset="-128"/>
              </a:rPr>
              <a:t>夏で</a:t>
            </a:r>
            <a:r>
              <a:rPr kumimoji="1" lang="ja-JP" altLang="en-US" b="0">
                <a:latin typeface="ＭＳ Ｐゴシック" panose="020B0600070205080204" pitchFamily="50" charset="-128"/>
                <a:ea typeface="ＭＳ Ｐゴシック" panose="020B0600070205080204" pitchFamily="50" charset="-128"/>
              </a:rPr>
              <a:t>は回す仕掛けに加えて、緑の面に青の水玉を加え、雨を表現しています。</a:t>
            </a:r>
          </a:p>
        </p:txBody>
      </p:sp>
      <p:pic>
        <p:nvPicPr>
          <p:cNvPr id="7" name="コンテンツ プレースホルダー 6" descr="屋内, 人, 男, 持つ が含まれている画像&#10;&#10;AI 生成コンテンツは誤りを含む可能性があります。">
            <a:extLst>
              <a:ext uri="{FF2B5EF4-FFF2-40B4-BE49-F238E27FC236}">
                <a16:creationId xmlns:a16="http://schemas.microsoft.com/office/drawing/2014/main" id="{F52117A8-BCB3-A36F-3062-A670C203F4D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959114" y="1752600"/>
            <a:ext cx="4912784" cy="3684588"/>
          </a:xfrm>
        </p:spPr>
      </p:pic>
      <p:pic>
        <p:nvPicPr>
          <p:cNvPr id="9" name="コンテンツ プレースホルダー 8" descr="屋内, ブルー, グリーン, テーブル が含まれている画像&#10;&#10;AI 生成コンテンツは誤りを含む可能性があります。">
            <a:extLst>
              <a:ext uri="{FF2B5EF4-FFF2-40B4-BE49-F238E27FC236}">
                <a16:creationId xmlns:a16="http://schemas.microsoft.com/office/drawing/2014/main" id="{5A4DCE24-45F8-32D9-3654-A8FF0F0DF8A5}"/>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307402" y="1752600"/>
            <a:ext cx="4912784" cy="3684588"/>
          </a:xfrm>
        </p:spPr>
      </p:pic>
    </p:spTree>
    <p:extLst>
      <p:ext uri="{BB962C8B-B14F-4D97-AF65-F5344CB8AC3E}">
        <p14:creationId xmlns:p14="http://schemas.microsoft.com/office/powerpoint/2010/main" val="14812163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95C7BD-1C24-0BC7-ECF0-34820C831E7E}"/>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10520B64-F5B3-FEA0-EE46-DCFC1775C5CE}"/>
              </a:ext>
            </a:extLst>
          </p:cNvPr>
          <p:cNvSpPr>
            <a:spLocks noGrp="1"/>
          </p:cNvSpPr>
          <p:nvPr>
            <p:ph type="title"/>
          </p:nvPr>
        </p:nvSpPr>
        <p:spPr/>
        <p:txBody>
          <a:bodyPr/>
          <a:lstStyle/>
          <a:p>
            <a:r>
              <a:rPr kumimoji="1" lang="ja-JP" altLang="en-US" b="1">
                <a:latin typeface="ＭＳ Ｐゴシック" panose="020B0600070205080204" pitchFamily="50" charset="-128"/>
                <a:ea typeface="ＭＳ Ｐゴシック" panose="020B0600070205080204" pitchFamily="50" charset="-128"/>
              </a:rPr>
              <a:t>秋</a:t>
            </a:r>
          </a:p>
        </p:txBody>
      </p:sp>
      <p:sp>
        <p:nvSpPr>
          <p:cNvPr id="3" name="テキスト プレースホルダー 2">
            <a:extLst>
              <a:ext uri="{FF2B5EF4-FFF2-40B4-BE49-F238E27FC236}">
                <a16:creationId xmlns:a16="http://schemas.microsoft.com/office/drawing/2014/main" id="{A4E20629-3386-533A-CD1C-3CC20C42F595}"/>
              </a:ext>
            </a:extLst>
          </p:cNvPr>
          <p:cNvSpPr>
            <a:spLocks noGrp="1"/>
          </p:cNvSpPr>
          <p:nvPr>
            <p:ph type="body" idx="1"/>
          </p:nvPr>
        </p:nvSpPr>
        <p:spPr>
          <a:xfrm>
            <a:off x="839788" y="5600701"/>
            <a:ext cx="10717101" cy="892174"/>
          </a:xfrm>
        </p:spPr>
        <p:txBody>
          <a:bodyPr/>
          <a:lstStyle/>
          <a:p>
            <a:r>
              <a:rPr kumimoji="1" lang="ja-JP" altLang="en-US" b="0">
                <a:latin typeface="ＭＳ Ｐゴシック" panose="020B0600070205080204" pitchFamily="50" charset="-128"/>
                <a:ea typeface="ＭＳ Ｐゴシック" panose="020B0600070205080204" pitchFamily="50" charset="-128"/>
              </a:rPr>
              <a:t>秋では、緑の木から紅葉になるのを表現し、紅葉に加えて燃えているように</a:t>
            </a:r>
            <a:endParaRPr kumimoji="1" lang="en-US" altLang="ja-JP" b="0">
              <a:latin typeface="ＭＳ Ｐゴシック" panose="020B0600070205080204" pitchFamily="50" charset="-128"/>
              <a:ea typeface="ＭＳ Ｐゴシック" panose="020B0600070205080204" pitchFamily="50" charset="-128"/>
            </a:endParaRPr>
          </a:p>
          <a:p>
            <a:r>
              <a:rPr kumimoji="1" lang="ja-JP" altLang="en-US" b="0">
                <a:latin typeface="ＭＳ Ｐゴシック" panose="020B0600070205080204" pitchFamily="50" charset="-128"/>
                <a:ea typeface="ＭＳ Ｐゴシック" panose="020B0600070205080204" pitchFamily="50" charset="-128"/>
              </a:rPr>
              <a:t>見えるようにしています。</a:t>
            </a:r>
          </a:p>
        </p:txBody>
      </p:sp>
      <p:pic>
        <p:nvPicPr>
          <p:cNvPr id="7" name="コンテンツ プレースホルダー 6" descr="屋内, 座る, テーブル, 小さい が含まれている画像&#10;&#10;AI 生成コンテンツは誤りを含む可能性があります。">
            <a:extLst>
              <a:ext uri="{FF2B5EF4-FFF2-40B4-BE49-F238E27FC236}">
                <a16:creationId xmlns:a16="http://schemas.microsoft.com/office/drawing/2014/main" id="{0BA3B82D-0A5D-8B1C-E902-7A21B0F216FA}"/>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959114" y="1752600"/>
            <a:ext cx="4912784" cy="3684588"/>
          </a:xfrm>
        </p:spPr>
      </p:pic>
      <p:pic>
        <p:nvPicPr>
          <p:cNvPr id="9" name="コンテンツ プレースホルダー 8" descr="屋内, テーブル, 座る, 男 が含まれている画像&#10;&#10;AI 生成コンテンツは誤りを含む可能性があります。">
            <a:extLst>
              <a:ext uri="{FF2B5EF4-FFF2-40B4-BE49-F238E27FC236}">
                <a16:creationId xmlns:a16="http://schemas.microsoft.com/office/drawing/2014/main" id="{F796125D-C238-2630-9BA9-5293234C4B9F}"/>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307402" y="1752600"/>
            <a:ext cx="4912784" cy="3684588"/>
          </a:xfrm>
        </p:spPr>
      </p:pic>
    </p:spTree>
    <p:extLst>
      <p:ext uri="{BB962C8B-B14F-4D97-AF65-F5344CB8AC3E}">
        <p14:creationId xmlns:p14="http://schemas.microsoft.com/office/powerpoint/2010/main" val="13317977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987CEE-D16A-B57B-A592-BD68FBD456F7}"/>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39C037A6-9844-AB87-6868-99A30678E557}"/>
              </a:ext>
            </a:extLst>
          </p:cNvPr>
          <p:cNvSpPr>
            <a:spLocks noGrp="1"/>
          </p:cNvSpPr>
          <p:nvPr>
            <p:ph type="title"/>
          </p:nvPr>
        </p:nvSpPr>
        <p:spPr/>
        <p:txBody>
          <a:bodyPr/>
          <a:lstStyle/>
          <a:p>
            <a:r>
              <a:rPr kumimoji="1" lang="ja-JP" altLang="en-US" b="1">
                <a:latin typeface="ＭＳ Ｐゴシック" panose="020B0600070205080204" pitchFamily="50" charset="-128"/>
                <a:ea typeface="ＭＳ Ｐゴシック" panose="020B0600070205080204" pitchFamily="50" charset="-128"/>
              </a:rPr>
              <a:t>冬</a:t>
            </a:r>
          </a:p>
        </p:txBody>
      </p:sp>
      <p:sp>
        <p:nvSpPr>
          <p:cNvPr id="3" name="テキスト プレースホルダー 2">
            <a:extLst>
              <a:ext uri="{FF2B5EF4-FFF2-40B4-BE49-F238E27FC236}">
                <a16:creationId xmlns:a16="http://schemas.microsoft.com/office/drawing/2014/main" id="{586CCBCD-636E-0F51-94BF-794D47C1C384}"/>
              </a:ext>
            </a:extLst>
          </p:cNvPr>
          <p:cNvSpPr>
            <a:spLocks noGrp="1"/>
          </p:cNvSpPr>
          <p:nvPr>
            <p:ph type="body" idx="1"/>
          </p:nvPr>
        </p:nvSpPr>
        <p:spPr>
          <a:xfrm>
            <a:off x="960180" y="5437832"/>
            <a:ext cx="8435976" cy="892174"/>
          </a:xfrm>
        </p:spPr>
        <p:txBody>
          <a:bodyPr/>
          <a:lstStyle/>
          <a:p>
            <a:r>
              <a:rPr lang="ja-JP" altLang="en-US" b="0">
                <a:latin typeface="MS PGothic"/>
                <a:ea typeface="MS PGothic"/>
              </a:rPr>
              <a:t>冬は窓を開けたときの雪景色を表現しています。</a:t>
            </a:r>
            <a:endParaRPr lang="ja-JP" altLang="en-US">
              <a:latin typeface="游ゴシック" panose="02110004020202020204"/>
              <a:ea typeface="游ゴシック" panose="020B0400000000000000" pitchFamily="34" charset="-128"/>
            </a:endParaRPr>
          </a:p>
        </p:txBody>
      </p:sp>
      <p:pic>
        <p:nvPicPr>
          <p:cNvPr id="7" name="コンテンツ プレースホルダー 6" descr="手に持った紙&#10;&#10;AI 生成コンテンツは誤りを含む可能性があります。">
            <a:extLst>
              <a:ext uri="{FF2B5EF4-FFF2-40B4-BE49-F238E27FC236}">
                <a16:creationId xmlns:a16="http://schemas.microsoft.com/office/drawing/2014/main" id="{497C21CD-4EA2-DC12-546D-4A8D406DB22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959114" y="1752600"/>
            <a:ext cx="4912784" cy="3684588"/>
          </a:xfrm>
        </p:spPr>
      </p:pic>
      <p:pic>
        <p:nvPicPr>
          <p:cNvPr id="9" name="コンテンツ プレースホルダー 8" descr="暗い部屋にいる男性&#10;&#10;AI 生成コンテンツは誤りを含む可能性があります。">
            <a:extLst>
              <a:ext uri="{FF2B5EF4-FFF2-40B4-BE49-F238E27FC236}">
                <a16:creationId xmlns:a16="http://schemas.microsoft.com/office/drawing/2014/main" id="{A3D01F4C-C1CC-FA38-D2C7-B77FB6559150}"/>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307402" y="1752600"/>
            <a:ext cx="4912784" cy="3684588"/>
          </a:xfrm>
        </p:spPr>
      </p:pic>
    </p:spTree>
    <p:extLst>
      <p:ext uri="{BB962C8B-B14F-4D97-AF65-F5344CB8AC3E}">
        <p14:creationId xmlns:p14="http://schemas.microsoft.com/office/powerpoint/2010/main" val="24010503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7DE970-9D18-FCCF-CE09-FDFBB1E63EB5}"/>
              </a:ext>
            </a:extLst>
          </p:cNvPr>
          <p:cNvSpPr>
            <a:spLocks noGrp="1"/>
          </p:cNvSpPr>
          <p:nvPr>
            <p:ph type="title"/>
          </p:nvPr>
        </p:nvSpPr>
        <p:spPr/>
        <p:txBody>
          <a:bodyPr/>
          <a:lstStyle/>
          <a:p>
            <a:r>
              <a:rPr kumimoji="1" lang="ja-JP" altLang="en-US" b="1">
                <a:latin typeface="ＭＳ Ｐゴシック" panose="020B0600070205080204" pitchFamily="50" charset="-128"/>
                <a:ea typeface="ＭＳ Ｐゴシック" panose="020B0600070205080204" pitchFamily="50" charset="-128"/>
              </a:rPr>
              <a:t>特徴</a:t>
            </a:r>
          </a:p>
        </p:txBody>
      </p:sp>
      <p:sp>
        <p:nvSpPr>
          <p:cNvPr id="3" name="コンテンツ プレースホルダー 2">
            <a:extLst>
              <a:ext uri="{FF2B5EF4-FFF2-40B4-BE49-F238E27FC236}">
                <a16:creationId xmlns:a16="http://schemas.microsoft.com/office/drawing/2014/main" id="{2D48CF7D-153C-DBA4-8261-9EFF5EEC72F7}"/>
              </a:ext>
            </a:extLst>
          </p:cNvPr>
          <p:cNvSpPr>
            <a:spLocks noGrp="1"/>
          </p:cNvSpPr>
          <p:nvPr>
            <p:ph sz="half" idx="1"/>
          </p:nvPr>
        </p:nvSpPr>
        <p:spPr/>
        <p:txBody>
          <a:bodyPr/>
          <a:lstStyle/>
          <a:p>
            <a:pPr marL="0" indent="0">
              <a:buNone/>
            </a:pPr>
            <a:r>
              <a:rPr kumimoji="1" lang="ja-JP" altLang="en-US">
                <a:latin typeface="ＭＳ Ｐゴシック" panose="020B0600070205080204" pitchFamily="50" charset="-128"/>
                <a:ea typeface="ＭＳ Ｐゴシック" panose="020B0600070205080204" pitchFamily="50" charset="-128"/>
              </a:rPr>
              <a:t>体感型絵本ファイブックは、</a:t>
            </a:r>
            <a:endParaRPr kumimoji="1" lang="en-US" altLang="ja-JP">
              <a:latin typeface="ＭＳ Ｐゴシック" panose="020B0600070205080204" pitchFamily="50" charset="-128"/>
              <a:ea typeface="ＭＳ Ｐゴシック" panose="020B0600070205080204" pitchFamily="50" charset="-128"/>
            </a:endParaRPr>
          </a:p>
          <a:p>
            <a:pPr marL="0" indent="0">
              <a:buNone/>
            </a:pPr>
            <a:r>
              <a:rPr kumimoji="1" lang="ja-JP" altLang="en-US">
                <a:latin typeface="ＭＳ Ｐゴシック" panose="020B0600070205080204" pitchFamily="50" charset="-128"/>
                <a:ea typeface="ＭＳ Ｐゴシック" panose="020B0600070205080204" pitchFamily="50" charset="-128"/>
              </a:rPr>
              <a:t>色の変化や音の変化によって、絵本を体感しているように感じさせるエンターテインメント作品です。</a:t>
            </a:r>
            <a:endParaRPr kumimoji="1" lang="en-US" altLang="ja-JP">
              <a:latin typeface="ＭＳ Ｐゴシック" panose="020B0600070205080204" pitchFamily="50" charset="-128"/>
              <a:ea typeface="ＭＳ Ｐゴシック" panose="020B0600070205080204" pitchFamily="50" charset="-128"/>
            </a:endParaRPr>
          </a:p>
          <a:p>
            <a:pPr marL="0" indent="0">
              <a:buNone/>
            </a:pPr>
            <a:endParaRPr lang="en-US" altLang="ja-JP">
              <a:latin typeface="ＭＳ Ｐゴシック" panose="020B0600070205080204" pitchFamily="50" charset="-128"/>
              <a:ea typeface="ＭＳ Ｐゴシック" panose="020B0600070205080204" pitchFamily="50" charset="-128"/>
            </a:endParaRPr>
          </a:p>
          <a:p>
            <a:pPr marL="0" indent="0">
              <a:buNone/>
            </a:pPr>
            <a:r>
              <a:rPr kumimoji="1" lang="ja-JP" altLang="en-US">
                <a:latin typeface="ＭＳ Ｐゴシック" panose="020B0600070205080204" pitchFamily="50" charset="-128"/>
                <a:ea typeface="ＭＳ Ｐゴシック" panose="020B0600070205080204" pitchFamily="50" charset="-128"/>
              </a:rPr>
              <a:t>今回は四季の変化を感じられる内容となっています。</a:t>
            </a:r>
            <a:endParaRPr kumimoji="1" lang="en-US" altLang="ja-JP">
              <a:latin typeface="ＭＳ Ｐゴシック" panose="020B0600070205080204" pitchFamily="50" charset="-128"/>
              <a:ea typeface="ＭＳ Ｐゴシック" panose="020B0600070205080204" pitchFamily="50" charset="-128"/>
            </a:endParaRPr>
          </a:p>
          <a:p>
            <a:pPr marL="0" indent="0">
              <a:buNone/>
            </a:pPr>
            <a:r>
              <a:rPr lang="ja-JP" altLang="en-US">
                <a:latin typeface="ＭＳ Ｐゴシック" panose="020B0600070205080204" pitchFamily="50" charset="-128"/>
                <a:ea typeface="ＭＳ Ｐゴシック" panose="020B0600070205080204" pitchFamily="50" charset="-128"/>
              </a:rPr>
              <a:t>照明の色の変化に合わせて仕掛けを動かします。</a:t>
            </a:r>
            <a:endParaRPr kumimoji="1" lang="ja-JP" altLang="en-US">
              <a:latin typeface="ＭＳ Ｐゴシック" panose="020B0600070205080204" pitchFamily="50" charset="-128"/>
              <a:ea typeface="ＭＳ Ｐゴシック" panose="020B0600070205080204" pitchFamily="50" charset="-128"/>
            </a:endParaRPr>
          </a:p>
        </p:txBody>
      </p:sp>
      <p:pic>
        <p:nvPicPr>
          <p:cNvPr id="6" name="コンテンツ プレースホルダー 5" descr="デスクトップコンピューターが置かれている&#10;&#10;AI 生成コンテンツは誤りを含む可能性があります。">
            <a:extLst>
              <a:ext uri="{FF2B5EF4-FFF2-40B4-BE49-F238E27FC236}">
                <a16:creationId xmlns:a16="http://schemas.microsoft.com/office/drawing/2014/main" id="{67586FBE-0783-0CD1-02CF-BD89E287CC1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096000" y="1690688"/>
            <a:ext cx="5991642" cy="3372653"/>
          </a:xfrm>
        </p:spPr>
      </p:pic>
    </p:spTree>
    <p:extLst>
      <p:ext uri="{BB962C8B-B14F-4D97-AF65-F5344CB8AC3E}">
        <p14:creationId xmlns:p14="http://schemas.microsoft.com/office/powerpoint/2010/main" val="1014184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9C062DD-9BC1-70BC-F9BC-08B99D53EEA6}"/>
              </a:ext>
            </a:extLst>
          </p:cNvPr>
          <p:cNvSpPr>
            <a:spLocks noGrp="1"/>
          </p:cNvSpPr>
          <p:nvPr>
            <p:ph type="title"/>
          </p:nvPr>
        </p:nvSpPr>
        <p:spPr/>
        <p:txBody>
          <a:bodyPr/>
          <a:lstStyle/>
          <a:p>
            <a:r>
              <a:rPr kumimoji="1" lang="ja-JP" altLang="en-US" b="1" dirty="0">
                <a:latin typeface="ＭＳ Ｐゴシック" panose="020B0600070205080204" pitchFamily="50" charset="-128"/>
                <a:ea typeface="ＭＳ Ｐゴシック" panose="020B0600070205080204" pitchFamily="50" charset="-128"/>
              </a:rPr>
              <a:t>最終成果物・紹介映像について</a:t>
            </a:r>
          </a:p>
        </p:txBody>
      </p:sp>
      <p:sp>
        <p:nvSpPr>
          <p:cNvPr id="3" name="テキスト ボックス 2">
            <a:extLst>
              <a:ext uri="{FF2B5EF4-FFF2-40B4-BE49-F238E27FC236}">
                <a16:creationId xmlns:a16="http://schemas.microsoft.com/office/drawing/2014/main" id="{7A4D8AE3-66E1-9468-7D41-9FD7E9C5E772}"/>
              </a:ext>
            </a:extLst>
          </p:cNvPr>
          <p:cNvSpPr txBox="1"/>
          <p:nvPr/>
        </p:nvSpPr>
        <p:spPr>
          <a:xfrm>
            <a:off x="838200" y="3386923"/>
            <a:ext cx="6931706" cy="830997"/>
          </a:xfrm>
          <a:prstGeom prst="rect">
            <a:avLst/>
          </a:prstGeom>
          <a:noFill/>
        </p:spPr>
        <p:txBody>
          <a:bodyPr wrap="none" rtlCol="0">
            <a:spAutoFit/>
          </a:bodyPr>
          <a:lstStyle/>
          <a:p>
            <a:r>
              <a:rPr kumimoji="1" lang="ja-JP" altLang="en-US" sz="2400" dirty="0">
                <a:latin typeface="ＭＳ Ｐゴシック" panose="020B0600070205080204" pitchFamily="50" charset="-128"/>
                <a:ea typeface="ＭＳ Ｐゴシック" panose="020B0600070205080204" pitchFamily="50" charset="-128"/>
              </a:rPr>
              <a:t>・本を操作している映像は、</a:t>
            </a:r>
            <a:endParaRPr kumimoji="1" lang="en-US" altLang="ja-JP" sz="2400" dirty="0">
              <a:latin typeface="ＭＳ Ｐゴシック" panose="020B0600070205080204" pitchFamily="50" charset="-128"/>
              <a:ea typeface="ＭＳ Ｐゴシック" panose="020B0600070205080204" pitchFamily="50" charset="-128"/>
            </a:endParaRPr>
          </a:p>
          <a:p>
            <a:r>
              <a:rPr lang="en-US" altLang="ja-JP" sz="2400" dirty="0">
                <a:latin typeface="ＭＳ Ｐゴシック" panose="020B0600070205080204" pitchFamily="50" charset="-128"/>
                <a:ea typeface="ＭＳ Ｐゴシック" panose="020B0600070205080204" pitchFamily="50" charset="-128"/>
              </a:rPr>
              <a:t>04_faibukku_gimmicksPV.mp4</a:t>
            </a:r>
            <a:r>
              <a:rPr lang="ja-JP" altLang="en-US" sz="2400" dirty="0">
                <a:latin typeface="ＭＳ Ｐゴシック" panose="020B0600070205080204" pitchFamily="50" charset="-128"/>
                <a:ea typeface="ＭＳ Ｐゴシック" panose="020B0600070205080204" pitchFamily="50" charset="-128"/>
              </a:rPr>
              <a:t>の</a:t>
            </a:r>
            <a:r>
              <a:rPr kumimoji="1" lang="ja-JP" altLang="en-US" sz="2400" dirty="0">
                <a:latin typeface="ＭＳ Ｐゴシック" panose="020B0600070205080204" pitchFamily="50" charset="-128"/>
                <a:ea typeface="ＭＳ Ｐゴシック" panose="020B0600070205080204" pitchFamily="50" charset="-128"/>
              </a:rPr>
              <a:t>名前で提出しました。</a:t>
            </a:r>
          </a:p>
        </p:txBody>
      </p:sp>
      <p:sp>
        <p:nvSpPr>
          <p:cNvPr id="4" name="テキスト ボックス 3">
            <a:extLst>
              <a:ext uri="{FF2B5EF4-FFF2-40B4-BE49-F238E27FC236}">
                <a16:creationId xmlns:a16="http://schemas.microsoft.com/office/drawing/2014/main" id="{6AC13120-F30A-F3EB-E6CA-C4E3670F838C}"/>
              </a:ext>
            </a:extLst>
          </p:cNvPr>
          <p:cNvSpPr txBox="1"/>
          <p:nvPr/>
        </p:nvSpPr>
        <p:spPr>
          <a:xfrm>
            <a:off x="838200" y="2123307"/>
            <a:ext cx="9932527" cy="830997"/>
          </a:xfrm>
          <a:prstGeom prst="rect">
            <a:avLst/>
          </a:prstGeom>
          <a:noFill/>
        </p:spPr>
        <p:txBody>
          <a:bodyPr wrap="none" rtlCol="0">
            <a:spAutoFit/>
          </a:bodyPr>
          <a:lstStyle/>
          <a:p>
            <a:r>
              <a:rPr kumimoji="1" lang="ja-JP" altLang="en-US" sz="2400" dirty="0">
                <a:latin typeface="ＭＳ Ｐゴシック" panose="020B0600070205080204" pitchFamily="50" charset="-128"/>
                <a:ea typeface="ＭＳ Ｐゴシック" panose="020B0600070205080204" pitchFamily="50" charset="-128"/>
              </a:rPr>
              <a:t>・本棚と照明を使用した最終成果物としての映像は制作物の紹介映像として</a:t>
            </a:r>
            <a:endParaRPr kumimoji="1" lang="en-US" altLang="ja-JP" sz="2400" dirty="0">
              <a:latin typeface="ＭＳ Ｐゴシック" panose="020B0600070205080204" pitchFamily="50" charset="-128"/>
              <a:ea typeface="ＭＳ Ｐゴシック" panose="020B0600070205080204" pitchFamily="50" charset="-128"/>
            </a:endParaRPr>
          </a:p>
          <a:p>
            <a:r>
              <a:rPr lang="en-US" altLang="ja-JP" sz="2400" dirty="0">
                <a:latin typeface="ＭＳ Ｐゴシック" panose="020B0600070205080204" pitchFamily="50" charset="-128"/>
                <a:ea typeface="ＭＳ Ｐゴシック" panose="020B0600070205080204" pitchFamily="50" charset="-128"/>
              </a:rPr>
              <a:t>04_TaikanngataehonnFaibukku.mp4</a:t>
            </a:r>
            <a:r>
              <a:rPr lang="ja-JP" altLang="en-US" sz="2400" dirty="0">
                <a:latin typeface="ＭＳ Ｐゴシック" panose="020B0600070205080204" pitchFamily="50" charset="-128"/>
                <a:ea typeface="ＭＳ Ｐゴシック" panose="020B0600070205080204" pitchFamily="50" charset="-128"/>
              </a:rPr>
              <a:t>の名前で</a:t>
            </a:r>
            <a:r>
              <a:rPr kumimoji="1" lang="ja-JP" altLang="en-US" sz="2400" dirty="0">
                <a:latin typeface="ＭＳ Ｐゴシック" panose="020B0600070205080204" pitchFamily="50" charset="-128"/>
                <a:ea typeface="ＭＳ Ｐゴシック" panose="020B0600070205080204" pitchFamily="50" charset="-128"/>
              </a:rPr>
              <a:t>提出しました。</a:t>
            </a:r>
          </a:p>
        </p:txBody>
      </p:sp>
      <p:sp>
        <p:nvSpPr>
          <p:cNvPr id="5" name="テキスト ボックス 4">
            <a:extLst>
              <a:ext uri="{FF2B5EF4-FFF2-40B4-BE49-F238E27FC236}">
                <a16:creationId xmlns:a16="http://schemas.microsoft.com/office/drawing/2014/main" id="{7C3D6FC9-10F9-88D9-49AA-9F98DEC237C5}"/>
              </a:ext>
            </a:extLst>
          </p:cNvPr>
          <p:cNvSpPr txBox="1"/>
          <p:nvPr/>
        </p:nvSpPr>
        <p:spPr>
          <a:xfrm>
            <a:off x="838200" y="4537991"/>
            <a:ext cx="7269939" cy="461665"/>
          </a:xfrm>
          <a:prstGeom prst="rect">
            <a:avLst/>
          </a:prstGeom>
          <a:noFill/>
        </p:spPr>
        <p:txBody>
          <a:bodyPr wrap="none" rtlCol="0">
            <a:spAutoFit/>
          </a:bodyPr>
          <a:lstStyle/>
          <a:p>
            <a:r>
              <a:rPr kumimoji="1" lang="ja-JP" altLang="en-US" sz="2400" dirty="0">
                <a:latin typeface="ＭＳ Ｐゴシック" panose="020B0600070205080204" pitchFamily="50" charset="-128"/>
                <a:ea typeface="ＭＳ Ｐゴシック" panose="020B0600070205080204" pitchFamily="50" charset="-128"/>
              </a:rPr>
              <a:t>・絵本の内容や外装は</a:t>
            </a:r>
            <a:r>
              <a:rPr lang="en-US" altLang="ja-JP" sz="2400" dirty="0" err="1">
                <a:latin typeface="ＭＳ Ｐゴシック" panose="020B0600070205080204" pitchFamily="50" charset="-128"/>
                <a:ea typeface="ＭＳ Ｐゴシック" panose="020B0600070205080204" pitchFamily="50" charset="-128"/>
              </a:rPr>
              <a:t>C</a:t>
            </a:r>
            <a:r>
              <a:rPr kumimoji="1" lang="en-US" altLang="ja-JP" sz="2400" dirty="0" err="1">
                <a:latin typeface="ＭＳ Ｐゴシック" panose="020B0600070205080204" pitchFamily="50" charset="-128"/>
                <a:ea typeface="ＭＳ Ｐゴシック" panose="020B0600070205080204" pitchFamily="50" charset="-128"/>
              </a:rPr>
              <a:t>osense</a:t>
            </a:r>
            <a:r>
              <a:rPr kumimoji="1" lang="ja-JP" altLang="en-US" sz="2400" dirty="0">
                <a:latin typeface="ＭＳ Ｐゴシック" panose="020B0600070205080204" pitchFamily="50" charset="-128"/>
                <a:ea typeface="ＭＳ Ｐゴシック" panose="020B0600070205080204" pitchFamily="50" charset="-128"/>
              </a:rPr>
              <a:t>の</a:t>
            </a:r>
            <a:r>
              <a:rPr kumimoji="1" lang="en-US" altLang="ja-JP" sz="2400" dirty="0">
                <a:latin typeface="ＭＳ Ｐゴシック" panose="020B0600070205080204" pitchFamily="50" charset="-128"/>
                <a:ea typeface="ＭＳ Ｐゴシック" panose="020B0600070205080204" pitchFamily="50" charset="-128"/>
              </a:rPr>
              <a:t>P4</a:t>
            </a:r>
            <a:r>
              <a:rPr kumimoji="1" lang="ja-JP" altLang="en-US" sz="2400" dirty="0">
                <a:latin typeface="ＭＳ Ｐゴシック" panose="020B0600070205080204" pitchFamily="50" charset="-128"/>
                <a:ea typeface="ＭＳ Ｐゴシック" panose="020B0600070205080204" pitchFamily="50" charset="-128"/>
              </a:rPr>
              <a:t>ページにあります。</a:t>
            </a:r>
          </a:p>
        </p:txBody>
      </p:sp>
    </p:spTree>
    <p:extLst>
      <p:ext uri="{BB962C8B-B14F-4D97-AF65-F5344CB8AC3E}">
        <p14:creationId xmlns:p14="http://schemas.microsoft.com/office/powerpoint/2010/main" val="23040835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3E9C3DF-462D-D3A6-F29B-4F9D697ECD6D}"/>
              </a:ext>
            </a:extLst>
          </p:cNvPr>
          <p:cNvSpPr>
            <a:spLocks noGrp="1"/>
          </p:cNvSpPr>
          <p:nvPr>
            <p:ph type="title"/>
          </p:nvPr>
        </p:nvSpPr>
        <p:spPr/>
        <p:txBody>
          <a:bodyPr/>
          <a:lstStyle/>
          <a:p>
            <a:r>
              <a:rPr kumimoji="1" lang="ja-JP" altLang="en-US" b="1">
                <a:latin typeface="ＭＳ Ｐゴシック" panose="020B0600070205080204" pitchFamily="50" charset="-128"/>
                <a:ea typeface="ＭＳ Ｐゴシック" panose="020B0600070205080204" pitchFamily="50" charset="-128"/>
              </a:rPr>
              <a:t>本棚・照明</a:t>
            </a:r>
          </a:p>
        </p:txBody>
      </p:sp>
      <p:sp>
        <p:nvSpPr>
          <p:cNvPr id="7" name="テキスト プレースホルダー 6">
            <a:extLst>
              <a:ext uri="{FF2B5EF4-FFF2-40B4-BE49-F238E27FC236}">
                <a16:creationId xmlns:a16="http://schemas.microsoft.com/office/drawing/2014/main" id="{1040BA24-B19F-6344-FC63-71C267A2211A}"/>
              </a:ext>
            </a:extLst>
          </p:cNvPr>
          <p:cNvSpPr>
            <a:spLocks noGrp="1"/>
          </p:cNvSpPr>
          <p:nvPr>
            <p:ph type="body" idx="1"/>
          </p:nvPr>
        </p:nvSpPr>
        <p:spPr>
          <a:xfrm>
            <a:off x="836610" y="5315157"/>
            <a:ext cx="10329827" cy="1194884"/>
          </a:xfrm>
        </p:spPr>
        <p:txBody>
          <a:bodyPr/>
          <a:lstStyle/>
          <a:p>
            <a:r>
              <a:rPr lang="ja-JP" altLang="en-US" b="0" dirty="0">
                <a:latin typeface="ＭＳ Ｐゴシック" panose="020B0600070205080204" pitchFamily="50" charset="-128"/>
                <a:ea typeface="ＭＳ Ｐゴシック" panose="020B0600070205080204" pitchFamily="50" charset="-128"/>
              </a:rPr>
              <a:t>本棚では、本が引き抜かれることで照明と連動し、照明の光が変わります。</a:t>
            </a:r>
            <a:endParaRPr lang="en-US" altLang="ja-JP" b="0" dirty="0">
              <a:latin typeface="ＭＳ Ｐゴシック" panose="020B0600070205080204" pitchFamily="50" charset="-128"/>
              <a:ea typeface="ＭＳ Ｐゴシック" panose="020B0600070205080204" pitchFamily="50" charset="-128"/>
            </a:endParaRPr>
          </a:p>
          <a:p>
            <a:endParaRPr lang="ja-JP" altLang="en-US" dirty="0"/>
          </a:p>
        </p:txBody>
      </p:sp>
      <p:pic>
        <p:nvPicPr>
          <p:cNvPr id="6" name="コンテンツ プレースホルダー 5" descr="屋内, 座る, ブルー, テーブル が含まれている画像&#10;&#10;AI 生成コンテンツは誤りを含む可能性があります。">
            <a:extLst>
              <a:ext uri="{FF2B5EF4-FFF2-40B4-BE49-F238E27FC236}">
                <a16:creationId xmlns:a16="http://schemas.microsoft.com/office/drawing/2014/main" id="{43262CF4-6101-354A-522F-D008B8CB4803}"/>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36613" y="1883792"/>
            <a:ext cx="5157787" cy="2907854"/>
          </a:xfrm>
        </p:spPr>
      </p:pic>
      <p:pic>
        <p:nvPicPr>
          <p:cNvPr id="10" name="コンテンツ プレースホルダー 9" descr="デスクトップコンピューターが置かれている&#10;&#10;AI 生成コンテンツは誤りを含む可能性があります。">
            <a:extLst>
              <a:ext uri="{FF2B5EF4-FFF2-40B4-BE49-F238E27FC236}">
                <a16:creationId xmlns:a16="http://schemas.microsoft.com/office/drawing/2014/main" id="{B030BF14-2772-45D6-6AA9-AC0D8ABD690E}"/>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197600" y="1878929"/>
            <a:ext cx="5183188" cy="2917580"/>
          </a:xfrm>
        </p:spPr>
      </p:pic>
      <p:sp>
        <p:nvSpPr>
          <p:cNvPr id="4" name="コンテンツ プレースホルダー 2">
            <a:extLst>
              <a:ext uri="{FF2B5EF4-FFF2-40B4-BE49-F238E27FC236}">
                <a16:creationId xmlns:a16="http://schemas.microsoft.com/office/drawing/2014/main" id="{638F290E-3BA5-66EE-EB5F-860CFC894006}"/>
              </a:ext>
            </a:extLst>
          </p:cNvPr>
          <p:cNvSpPr txBox="1">
            <a:spLocks/>
          </p:cNvSpPr>
          <p:nvPr/>
        </p:nvSpPr>
        <p:spPr>
          <a:xfrm>
            <a:off x="504712" y="2024175"/>
            <a:ext cx="6014421"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endParaRPr lang="ja-JP" altLang="en-US"/>
          </a:p>
        </p:txBody>
      </p:sp>
    </p:spTree>
    <p:extLst>
      <p:ext uri="{BB962C8B-B14F-4D97-AF65-F5344CB8AC3E}">
        <p14:creationId xmlns:p14="http://schemas.microsoft.com/office/powerpoint/2010/main" val="8994113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833AE9A1-1DE2-2E44-56BA-44E43D08C2D2}"/>
              </a:ext>
            </a:extLst>
          </p:cNvPr>
          <p:cNvPicPr>
            <a:picLocks noGrp="1" noChangeAspect="1"/>
          </p:cNvPicPr>
          <p:nvPr>
            <p:ph sz="half" idx="2"/>
          </p:nvPr>
        </p:nvPicPr>
        <p:blipFill>
          <a:blip r:embed="rId2"/>
          <a:stretch>
            <a:fillRect/>
          </a:stretch>
        </p:blipFill>
        <p:spPr>
          <a:xfrm>
            <a:off x="711000" y="1716865"/>
            <a:ext cx="10760096" cy="3855063"/>
          </a:xfrm>
          <a:prstGeom prst="rect">
            <a:avLst/>
          </a:prstGeom>
        </p:spPr>
      </p:pic>
      <p:sp>
        <p:nvSpPr>
          <p:cNvPr id="2" name="タイトル 1">
            <a:extLst>
              <a:ext uri="{FF2B5EF4-FFF2-40B4-BE49-F238E27FC236}">
                <a16:creationId xmlns:a16="http://schemas.microsoft.com/office/drawing/2014/main" id="{A126BBC1-05DC-AEF2-9D4C-5A9177B3A1CF}"/>
              </a:ext>
            </a:extLst>
          </p:cNvPr>
          <p:cNvSpPr>
            <a:spLocks noGrp="1"/>
          </p:cNvSpPr>
          <p:nvPr>
            <p:ph type="title"/>
          </p:nvPr>
        </p:nvSpPr>
        <p:spPr>
          <a:xfrm>
            <a:off x="552828" y="208422"/>
            <a:ext cx="10515600" cy="1325563"/>
          </a:xfrm>
        </p:spPr>
        <p:txBody>
          <a:bodyPr>
            <a:normAutofit/>
          </a:bodyPr>
          <a:lstStyle/>
          <a:p>
            <a:r>
              <a:rPr kumimoji="1" lang="ja-JP" altLang="en-US" b="1" dirty="0">
                <a:latin typeface="ＭＳ Ｐゴシック" panose="020B0600070205080204" pitchFamily="50" charset="-128"/>
                <a:ea typeface="ＭＳ Ｐゴシック" panose="020B0600070205080204" pitchFamily="50" charset="-128"/>
              </a:rPr>
              <a:t>照明プログラムフローチャート</a:t>
            </a:r>
          </a:p>
        </p:txBody>
      </p:sp>
    </p:spTree>
    <p:extLst>
      <p:ext uri="{BB962C8B-B14F-4D97-AF65-F5344CB8AC3E}">
        <p14:creationId xmlns:p14="http://schemas.microsoft.com/office/powerpoint/2010/main" val="19457841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7DCDE498-AA63-B0D1-3D9D-359652EAA7E1}"/>
              </a:ext>
            </a:extLst>
          </p:cNvPr>
          <p:cNvPicPr>
            <a:picLocks noGrp="1" noChangeAspect="1"/>
          </p:cNvPicPr>
          <p:nvPr>
            <p:ph sz="half" idx="2"/>
          </p:nvPr>
        </p:nvPicPr>
        <p:blipFill>
          <a:blip r:embed="rId2"/>
          <a:srcRect r="64183" b="243"/>
          <a:stretch>
            <a:fillRect/>
          </a:stretch>
        </p:blipFill>
        <p:spPr>
          <a:xfrm>
            <a:off x="7998296" y="331622"/>
            <a:ext cx="3790775" cy="6207005"/>
          </a:xfrm>
          <a:prstGeom prst="rect">
            <a:avLst/>
          </a:prstGeom>
        </p:spPr>
      </p:pic>
      <p:sp>
        <p:nvSpPr>
          <p:cNvPr id="9" name="テキスト ボックス 3">
            <a:extLst>
              <a:ext uri="{FF2B5EF4-FFF2-40B4-BE49-F238E27FC236}">
                <a16:creationId xmlns:a16="http://schemas.microsoft.com/office/drawing/2014/main" id="{A867B0F6-3D1E-4B45-9FE3-8710EB4FFC3D}"/>
              </a:ext>
            </a:extLst>
          </p:cNvPr>
          <p:cNvSpPr txBox="1"/>
          <p:nvPr/>
        </p:nvSpPr>
        <p:spPr>
          <a:xfrm>
            <a:off x="977721" y="2649195"/>
            <a:ext cx="6904454" cy="1569660"/>
          </a:xfrm>
          <a:prstGeom prst="rect">
            <a:avLst/>
          </a:prstGeom>
          <a:noFill/>
        </p:spPr>
        <p:txBody>
          <a:bodyPr wrap="none" lIns="91440" tIns="45720" rIns="91440" bIns="45720" rtlCol="0" anchor="t">
            <a:spAutoFit/>
          </a:bodyPr>
          <a:lstStyle/>
          <a:p>
            <a:r>
              <a:rPr kumimoji="1" lang="ja-JP" altLang="en-US" sz="2400" dirty="0">
                <a:latin typeface="ＭＳ Ｐゴシック"/>
                <a:ea typeface="ＭＳ Ｐゴシック"/>
              </a:rPr>
              <a:t>・</a:t>
            </a:r>
            <a:r>
              <a:rPr lang="ja-JP" altLang="en-US" sz="2400" dirty="0">
                <a:latin typeface="ＭＳ Ｐゴシック"/>
                <a:ea typeface="ＭＳ Ｐゴシック"/>
              </a:rPr>
              <a:t>PythonでDMX照明のプログラムを作成しています。</a:t>
            </a:r>
            <a:br>
              <a:rPr lang="ja-JP" altLang="en-US" sz="2400" dirty="0">
                <a:latin typeface="ＭＳ Ｐゴシック"/>
                <a:ea typeface="ＭＳ Ｐゴシック"/>
              </a:rPr>
            </a:br>
            <a:r>
              <a:rPr lang="ja-JP" altLang="en-US" sz="2400" dirty="0">
                <a:latin typeface="ＭＳ Ｐゴシック"/>
                <a:ea typeface="ＭＳ Ｐゴシック"/>
              </a:rPr>
              <a:t> 右画面ではパターンごとに</a:t>
            </a:r>
            <a:br>
              <a:rPr lang="ja-JP" altLang="en-US" sz="2400" dirty="0">
                <a:latin typeface="ＭＳ Ｐゴシック"/>
                <a:ea typeface="ＭＳ Ｐゴシック"/>
              </a:rPr>
            </a:br>
            <a:r>
              <a:rPr lang="ja-JP" altLang="en-US" sz="2400" dirty="0">
                <a:latin typeface="ＭＳ Ｐゴシック"/>
                <a:ea typeface="ＭＳ Ｐゴシック"/>
              </a:rPr>
              <a:t> 変化前の色、変化後の色</a:t>
            </a:r>
            <a:br>
              <a:rPr lang="ja-JP" altLang="en-US" sz="2400" dirty="0">
                <a:latin typeface="ＭＳ Ｐゴシック"/>
                <a:ea typeface="ＭＳ Ｐゴシック"/>
              </a:rPr>
            </a:br>
            <a:r>
              <a:rPr lang="ja-JP" altLang="en-US" sz="2400" dirty="0">
                <a:latin typeface="ＭＳ Ｐゴシック"/>
                <a:ea typeface="ＭＳ Ｐゴシック"/>
              </a:rPr>
              <a:t> 再生時に流れる音声ファイルを指定しています。</a:t>
            </a:r>
          </a:p>
        </p:txBody>
      </p:sp>
      <p:sp>
        <p:nvSpPr>
          <p:cNvPr id="11" name="テキスト ボックス 3">
            <a:extLst>
              <a:ext uri="{FF2B5EF4-FFF2-40B4-BE49-F238E27FC236}">
                <a16:creationId xmlns:a16="http://schemas.microsoft.com/office/drawing/2014/main" id="{132BBA15-0509-CF1C-246D-9FD33A539262}"/>
              </a:ext>
            </a:extLst>
          </p:cNvPr>
          <p:cNvSpPr txBox="1"/>
          <p:nvPr/>
        </p:nvSpPr>
        <p:spPr>
          <a:xfrm>
            <a:off x="709411" y="1404236"/>
            <a:ext cx="5727850" cy="830997"/>
          </a:xfrm>
          <a:prstGeom prst="rect">
            <a:avLst/>
          </a:prstGeom>
          <a:noFill/>
        </p:spPr>
        <p:txBody>
          <a:bodyPr wrap="none" lIns="91440" tIns="45720" rIns="91440" bIns="45720" rtlCol="0" anchor="t">
            <a:spAutoFit/>
          </a:bodyPr>
          <a:lstStyle/>
          <a:p>
            <a:r>
              <a:rPr lang="en-US" altLang="ja-JP" sz="2400" dirty="0">
                <a:latin typeface="MS PGothic"/>
                <a:ea typeface="+mn-lt"/>
                <a:cs typeface="+mn-lt"/>
              </a:rPr>
              <a:t>DMX</a:t>
            </a:r>
            <a:r>
              <a:rPr lang="ja-JP" altLang="en-US" sz="2400" dirty="0">
                <a:latin typeface="MS PGothic"/>
                <a:ea typeface="MS PGothic"/>
                <a:cs typeface="+mn-lt"/>
              </a:rPr>
              <a:t>照明の色制御と音楽再生を</a:t>
            </a:r>
            <a:endParaRPr lang="en-US" altLang="ja-JP" dirty="0">
              <a:latin typeface="MS PGothic"/>
              <a:ea typeface="MS PGothic"/>
              <a:cs typeface="Calibri"/>
            </a:endParaRPr>
          </a:p>
          <a:p>
            <a:r>
              <a:rPr lang="ja-JP" altLang="en-US" sz="2400" dirty="0">
                <a:latin typeface="MS PGothic"/>
                <a:ea typeface="MS PGothic"/>
                <a:cs typeface="+mn-lt"/>
              </a:rPr>
              <a:t>同期して行うマルチメディア演出システム   </a:t>
            </a:r>
            <a:endParaRPr lang="en-US" altLang="ja-JP" dirty="0">
              <a:latin typeface="MS PGothic"/>
              <a:ea typeface="MS PGothic"/>
              <a:cs typeface="Calibri"/>
            </a:endParaRPr>
          </a:p>
        </p:txBody>
      </p:sp>
      <p:sp>
        <p:nvSpPr>
          <p:cNvPr id="13" name="テキスト ボックス 3">
            <a:extLst>
              <a:ext uri="{FF2B5EF4-FFF2-40B4-BE49-F238E27FC236}">
                <a16:creationId xmlns:a16="http://schemas.microsoft.com/office/drawing/2014/main" id="{7375CDE4-FD53-29EF-034D-C139893C8536}"/>
              </a:ext>
            </a:extLst>
          </p:cNvPr>
          <p:cNvSpPr txBox="1"/>
          <p:nvPr/>
        </p:nvSpPr>
        <p:spPr>
          <a:xfrm>
            <a:off x="977721" y="4559561"/>
            <a:ext cx="6853158" cy="1938992"/>
          </a:xfrm>
          <a:prstGeom prst="rect">
            <a:avLst/>
          </a:prstGeom>
          <a:noFill/>
        </p:spPr>
        <p:txBody>
          <a:bodyPr wrap="none" lIns="91440" tIns="45720" rIns="91440" bIns="45720" rtlCol="0" anchor="t">
            <a:spAutoFit/>
          </a:bodyPr>
          <a:lstStyle/>
          <a:p>
            <a:r>
              <a:rPr lang="ja-JP" altLang="en-US" sz="2000" dirty="0">
                <a:latin typeface="ＭＳ Ｐゴシック"/>
                <a:ea typeface="ＭＳ Ｐゴシック"/>
              </a:rPr>
              <a:t>機能</a:t>
            </a:r>
          </a:p>
          <a:p>
            <a:r>
              <a:rPr lang="ja-JP" altLang="en-US" sz="2000" dirty="0">
                <a:latin typeface="ＭＳ Ｐゴシック"/>
                <a:ea typeface="ＭＳ Ｐゴシック"/>
              </a:rPr>
              <a:t>・</a:t>
            </a:r>
            <a:r>
              <a:rPr lang="ja-JP" sz="2000" dirty="0">
                <a:ea typeface="+mn-lt"/>
                <a:cs typeface="+mn-lt"/>
              </a:rPr>
              <a:t>DMX照明をRGB+マスター制御で動的に制御</a:t>
            </a:r>
          </a:p>
          <a:p>
            <a:r>
              <a:rPr lang="ja-JP" altLang="en-US" sz="2000" dirty="0">
                <a:ea typeface="+mn-lt"/>
                <a:cs typeface="+mn-lt"/>
              </a:rPr>
              <a:t>各照明パターンに対して対応する音楽がループ再生</a:t>
            </a:r>
          </a:p>
          <a:p>
            <a:r>
              <a:rPr lang="ja-JP" sz="2000" dirty="0">
                <a:ea typeface="+mn-lt"/>
                <a:cs typeface="+mn-lt"/>
              </a:rPr>
              <a:t>サイン波を用いて照明に揺らぎを加え、自然な動きを演出</a:t>
            </a:r>
          </a:p>
          <a:p>
            <a:r>
              <a:rPr lang="ja-JP" sz="2000" dirty="0">
                <a:ea typeface="+mn-lt"/>
                <a:cs typeface="+mn-lt"/>
              </a:rPr>
              <a:t>Arduinoのボタン入力でもパターンを自動で切り替え可能</a:t>
            </a:r>
          </a:p>
          <a:p>
            <a:r>
              <a:rPr lang="ja-JP" sz="2000" dirty="0">
                <a:ea typeface="+mn-lt"/>
                <a:cs typeface="+mn-lt"/>
              </a:rPr>
              <a:t>ArduinoとDMX機器を同時に使用し、シリアル通信で制御</a:t>
            </a:r>
            <a:endParaRPr lang="ja-JP" dirty="0"/>
          </a:p>
        </p:txBody>
      </p:sp>
      <p:sp>
        <p:nvSpPr>
          <p:cNvPr id="2" name="タイトル 1">
            <a:extLst>
              <a:ext uri="{FF2B5EF4-FFF2-40B4-BE49-F238E27FC236}">
                <a16:creationId xmlns:a16="http://schemas.microsoft.com/office/drawing/2014/main" id="{3226027F-B607-638C-AC46-46E12F1458BB}"/>
              </a:ext>
            </a:extLst>
          </p:cNvPr>
          <p:cNvSpPr>
            <a:spLocks noGrp="1"/>
          </p:cNvSpPr>
          <p:nvPr>
            <p:ph type="title"/>
          </p:nvPr>
        </p:nvSpPr>
        <p:spPr>
          <a:xfrm>
            <a:off x="287605" y="78673"/>
            <a:ext cx="10515600" cy="1325563"/>
          </a:xfrm>
        </p:spPr>
        <p:txBody>
          <a:bodyPr>
            <a:normAutofit/>
          </a:bodyPr>
          <a:lstStyle/>
          <a:p>
            <a:r>
              <a:rPr kumimoji="1" lang="ja-JP" altLang="en-US" b="1" dirty="0">
                <a:latin typeface="ＭＳ Ｐゴシック" panose="020B0600070205080204" pitchFamily="50" charset="-128"/>
                <a:ea typeface="ＭＳ Ｐゴシック" panose="020B0600070205080204" pitchFamily="50" charset="-128"/>
              </a:rPr>
              <a:t>照明プログラム</a:t>
            </a:r>
          </a:p>
        </p:txBody>
      </p:sp>
    </p:spTree>
    <p:extLst>
      <p:ext uri="{BB962C8B-B14F-4D97-AF65-F5344CB8AC3E}">
        <p14:creationId xmlns:p14="http://schemas.microsoft.com/office/powerpoint/2010/main" val="2234989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3340D5-5BE9-0859-3E38-8AB07A57E906}"/>
              </a:ext>
            </a:extLst>
          </p:cNvPr>
          <p:cNvSpPr>
            <a:spLocks noGrp="1"/>
          </p:cNvSpPr>
          <p:nvPr>
            <p:ph type="title"/>
          </p:nvPr>
        </p:nvSpPr>
        <p:spPr/>
        <p:txBody>
          <a:bodyPr/>
          <a:lstStyle/>
          <a:p>
            <a:r>
              <a:rPr kumimoji="1" lang="ja-JP" altLang="en-US" b="1" dirty="0">
                <a:latin typeface="ＭＳ Ｐゴシック" panose="020B0600070205080204" pitchFamily="50" charset="-128"/>
                <a:ea typeface="ＭＳ Ｐゴシック" panose="020B0600070205080204" pitchFamily="50" charset="-128"/>
              </a:rPr>
              <a:t>本の仕掛け</a:t>
            </a:r>
          </a:p>
        </p:txBody>
      </p:sp>
      <p:sp>
        <p:nvSpPr>
          <p:cNvPr id="3" name="コンテンツ プレースホルダー 2">
            <a:extLst>
              <a:ext uri="{FF2B5EF4-FFF2-40B4-BE49-F238E27FC236}">
                <a16:creationId xmlns:a16="http://schemas.microsoft.com/office/drawing/2014/main" id="{FDB5CD32-4779-4019-E688-6D18EEF3FAE7}"/>
              </a:ext>
            </a:extLst>
          </p:cNvPr>
          <p:cNvSpPr>
            <a:spLocks noGrp="1"/>
          </p:cNvSpPr>
          <p:nvPr>
            <p:ph idx="1"/>
          </p:nvPr>
        </p:nvSpPr>
        <p:spPr>
          <a:xfrm>
            <a:off x="838200" y="2141537"/>
            <a:ext cx="10515600" cy="4351338"/>
          </a:xfrm>
        </p:spPr>
        <p:txBody>
          <a:bodyPr/>
          <a:lstStyle/>
          <a:p>
            <a:pPr marL="0" indent="0">
              <a:buNone/>
            </a:pPr>
            <a:r>
              <a:rPr lang="ja-JP" altLang="en-US" sz="3600">
                <a:latin typeface="ＭＳ Ｐゴシック" panose="020B0600070205080204" pitchFamily="50" charset="-128"/>
                <a:ea typeface="ＭＳ Ｐゴシック" panose="020B0600070205080204" pitchFamily="50" charset="-128"/>
              </a:rPr>
              <a:t>本の仕掛けでは、</a:t>
            </a:r>
            <a:endParaRPr lang="en-US" altLang="ja-JP" sz="3600">
              <a:latin typeface="ＭＳ Ｐゴシック" panose="020B0600070205080204" pitchFamily="50" charset="-128"/>
              <a:ea typeface="ＭＳ Ｐゴシック" panose="020B0600070205080204" pitchFamily="50" charset="-128"/>
            </a:endParaRPr>
          </a:p>
          <a:p>
            <a:pPr marL="0" indent="0">
              <a:buNone/>
            </a:pPr>
            <a:r>
              <a:rPr lang="ja-JP" altLang="en-US" sz="3600">
                <a:latin typeface="ＭＳ Ｐゴシック" panose="020B0600070205080204" pitchFamily="50" charset="-128"/>
                <a:ea typeface="ＭＳ Ｐゴシック" panose="020B0600070205080204" pitchFamily="50" charset="-128"/>
              </a:rPr>
              <a:t>・春、夏、秋：回転させて色の変化を表現する</a:t>
            </a:r>
            <a:endParaRPr lang="en-US" altLang="ja-JP" sz="3600">
              <a:latin typeface="ＭＳ Ｐゴシック" panose="020B0600070205080204" pitchFamily="50" charset="-128"/>
              <a:ea typeface="ＭＳ Ｐゴシック" panose="020B0600070205080204" pitchFamily="50" charset="-128"/>
            </a:endParaRPr>
          </a:p>
          <a:p>
            <a:pPr marL="0" indent="0">
              <a:buNone/>
            </a:pPr>
            <a:r>
              <a:rPr lang="ja-JP" altLang="en-US" sz="3600">
                <a:latin typeface="ＭＳ Ｐゴシック" panose="020B0600070205080204" pitchFamily="50" charset="-128"/>
                <a:ea typeface="ＭＳ Ｐゴシック" panose="020B0600070205080204" pitchFamily="50" charset="-128"/>
              </a:rPr>
              <a:t>・冬：ドアを開けて雪景色を表現する</a:t>
            </a:r>
            <a:endParaRPr lang="en-US" altLang="ja-JP" sz="3600">
              <a:latin typeface="ＭＳ Ｐゴシック" panose="020B0600070205080204" pitchFamily="50" charset="-128"/>
              <a:ea typeface="ＭＳ Ｐゴシック" panose="020B0600070205080204" pitchFamily="50" charset="-128"/>
            </a:endParaRPr>
          </a:p>
          <a:p>
            <a:pPr marL="0" indent="0">
              <a:buNone/>
            </a:pPr>
            <a:r>
              <a:rPr lang="ja-JP" altLang="en-US" sz="3600">
                <a:latin typeface="ＭＳ Ｐゴシック" panose="020B0600070205080204" pitchFamily="50" charset="-128"/>
                <a:ea typeface="ＭＳ Ｐゴシック" panose="020B0600070205080204" pitchFamily="50" charset="-128"/>
              </a:rPr>
              <a:t>の</a:t>
            </a:r>
            <a:r>
              <a:rPr lang="en-US" altLang="ja-JP" sz="3600">
                <a:latin typeface="ＭＳ Ｐゴシック" panose="020B0600070205080204" pitchFamily="50" charset="-128"/>
                <a:ea typeface="ＭＳ Ｐゴシック" panose="020B0600070205080204" pitchFamily="50" charset="-128"/>
              </a:rPr>
              <a:t>2</a:t>
            </a:r>
            <a:r>
              <a:rPr lang="ja-JP" altLang="en-US" sz="3600">
                <a:latin typeface="ＭＳ Ｐゴシック" panose="020B0600070205080204" pitchFamily="50" charset="-128"/>
                <a:ea typeface="ＭＳ Ｐゴシック" panose="020B0600070205080204" pitchFamily="50" charset="-128"/>
              </a:rPr>
              <a:t>種となっています。</a:t>
            </a:r>
            <a:endParaRPr lang="en-US" altLang="ja-JP" sz="3600">
              <a:latin typeface="ＭＳ Ｐゴシック" panose="020B0600070205080204" pitchFamily="50" charset="-128"/>
              <a:ea typeface="ＭＳ Ｐゴシック" panose="020B0600070205080204" pitchFamily="50" charset="-128"/>
            </a:endParaRPr>
          </a:p>
          <a:p>
            <a:pPr marL="0" indent="0">
              <a:buNone/>
            </a:pPr>
            <a:endParaRPr lang="en-US" altLang="ja-JP" sz="3600"/>
          </a:p>
          <a:p>
            <a:pPr marL="0" indent="0">
              <a:buNone/>
            </a:pPr>
            <a:endParaRPr lang="en-US" altLang="ja-JP"/>
          </a:p>
        </p:txBody>
      </p:sp>
    </p:spTree>
    <p:extLst>
      <p:ext uri="{BB962C8B-B14F-4D97-AF65-F5344CB8AC3E}">
        <p14:creationId xmlns:p14="http://schemas.microsoft.com/office/powerpoint/2010/main" val="35535708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52775BD-FE73-9E9D-4FF0-7F8B0FE1BD08}"/>
              </a:ext>
            </a:extLst>
          </p:cNvPr>
          <p:cNvSpPr>
            <a:spLocks noGrp="1"/>
          </p:cNvSpPr>
          <p:nvPr>
            <p:ph type="title"/>
          </p:nvPr>
        </p:nvSpPr>
        <p:spPr/>
        <p:txBody>
          <a:bodyPr/>
          <a:lstStyle/>
          <a:p>
            <a:r>
              <a:rPr lang="ja-JP" altLang="en-US" b="1">
                <a:latin typeface="ＭＳ Ｐゴシック" panose="020B0600070205080204" pitchFamily="50" charset="-128"/>
                <a:ea typeface="ＭＳ Ｐゴシック" panose="020B0600070205080204" pitchFamily="50" charset="-128"/>
              </a:rPr>
              <a:t>本の仕掛け</a:t>
            </a:r>
            <a:endParaRPr kumimoji="1" lang="ja-JP" altLang="en-US" b="1">
              <a:latin typeface="ＭＳ Ｐゴシック" panose="020B0600070205080204" pitchFamily="50" charset="-128"/>
              <a:ea typeface="ＭＳ Ｐゴシック" panose="020B0600070205080204" pitchFamily="50" charset="-128"/>
            </a:endParaRPr>
          </a:p>
        </p:txBody>
      </p:sp>
      <p:sp>
        <p:nvSpPr>
          <p:cNvPr id="3" name="テキスト プレースホルダー 2">
            <a:extLst>
              <a:ext uri="{FF2B5EF4-FFF2-40B4-BE49-F238E27FC236}">
                <a16:creationId xmlns:a16="http://schemas.microsoft.com/office/drawing/2014/main" id="{743943B7-9392-04E2-A036-41760A55386E}"/>
              </a:ext>
            </a:extLst>
          </p:cNvPr>
          <p:cNvSpPr>
            <a:spLocks noGrp="1"/>
          </p:cNvSpPr>
          <p:nvPr>
            <p:ph type="body" idx="1"/>
          </p:nvPr>
        </p:nvSpPr>
        <p:spPr>
          <a:xfrm>
            <a:off x="836612" y="5368066"/>
            <a:ext cx="10795621" cy="957569"/>
          </a:xfrm>
        </p:spPr>
        <p:txBody>
          <a:bodyPr>
            <a:noAutofit/>
          </a:bodyPr>
          <a:lstStyle/>
          <a:p>
            <a:r>
              <a:rPr kumimoji="1" lang="ja-JP" altLang="en-US" b="0">
                <a:latin typeface="ＭＳ Ｐゴシック" panose="020B0600070205080204" pitchFamily="50" charset="-128"/>
                <a:ea typeface="ＭＳ Ｐゴシック" panose="020B0600070205080204" pitchFamily="50" charset="-128"/>
              </a:rPr>
              <a:t>黒い箇所は厚く、光を通さないようになっています。</a:t>
            </a:r>
            <a:endParaRPr kumimoji="1" lang="en-US" altLang="ja-JP" b="0">
              <a:latin typeface="ＭＳ Ｐゴシック" panose="020B0600070205080204" pitchFamily="50" charset="-128"/>
              <a:ea typeface="ＭＳ Ｐゴシック" panose="020B0600070205080204" pitchFamily="50" charset="-128"/>
            </a:endParaRPr>
          </a:p>
          <a:p>
            <a:r>
              <a:rPr kumimoji="1" lang="ja-JP" altLang="en-US" b="0">
                <a:latin typeface="ＭＳ Ｐゴシック" panose="020B0600070205080204" pitchFamily="50" charset="-128"/>
                <a:ea typeface="ＭＳ Ｐゴシック" panose="020B0600070205080204" pitchFamily="50" charset="-128"/>
              </a:rPr>
              <a:t>回す部分は画鋲を使用し、裏からは安全のために消しゴムで覆っています。</a:t>
            </a:r>
          </a:p>
        </p:txBody>
      </p:sp>
      <p:pic>
        <p:nvPicPr>
          <p:cNvPr id="7" name="コンテンツ プレースホルダー 6" descr="屋内, 写真, 持つ, 座る が含まれている画像&#10;&#10;AI 生成コンテンツは誤りを含む可能性があります。">
            <a:extLst>
              <a:ext uri="{FF2B5EF4-FFF2-40B4-BE49-F238E27FC236}">
                <a16:creationId xmlns:a16="http://schemas.microsoft.com/office/drawing/2014/main" id="{D045F6A9-37DE-F208-8177-29797F23947D}"/>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36612" y="1586706"/>
            <a:ext cx="4912784" cy="3684588"/>
          </a:xfrm>
        </p:spPr>
      </p:pic>
      <p:pic>
        <p:nvPicPr>
          <p:cNvPr id="9" name="コンテンツ プレースホルダー 8" descr="グリーン, 座る, テーブル, コンピュータ が含まれている画像&#10;&#10;AI 生成コンテンツは誤りを含む可能性があります。">
            <a:extLst>
              <a:ext uri="{FF2B5EF4-FFF2-40B4-BE49-F238E27FC236}">
                <a16:creationId xmlns:a16="http://schemas.microsoft.com/office/drawing/2014/main" id="{8493BCC9-FD3E-98A0-4873-ED06A1E07A60}"/>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254393" y="1586706"/>
            <a:ext cx="4912784" cy="3684588"/>
          </a:xfrm>
        </p:spPr>
      </p:pic>
    </p:spTree>
    <p:extLst>
      <p:ext uri="{BB962C8B-B14F-4D97-AF65-F5344CB8AC3E}">
        <p14:creationId xmlns:p14="http://schemas.microsoft.com/office/powerpoint/2010/main" val="22938686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B0A30F-9DF8-7C75-F2E3-778F20311E26}"/>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DCCCA12F-F12B-3DD0-EB8B-5628601D65FD}"/>
              </a:ext>
            </a:extLst>
          </p:cNvPr>
          <p:cNvSpPr>
            <a:spLocks noGrp="1"/>
          </p:cNvSpPr>
          <p:nvPr>
            <p:ph type="title"/>
          </p:nvPr>
        </p:nvSpPr>
        <p:spPr/>
        <p:txBody>
          <a:bodyPr/>
          <a:lstStyle/>
          <a:p>
            <a:r>
              <a:rPr lang="ja-JP" altLang="en-US" b="1">
                <a:latin typeface="ＭＳ Ｐゴシック" panose="020B0600070205080204" pitchFamily="50" charset="-128"/>
                <a:ea typeface="ＭＳ Ｐゴシック" panose="020B0600070205080204" pitchFamily="50" charset="-128"/>
              </a:rPr>
              <a:t>本の仕掛け</a:t>
            </a:r>
            <a:endParaRPr kumimoji="1" lang="ja-JP" altLang="en-US" b="1">
              <a:latin typeface="ＭＳ Ｐゴシック" panose="020B0600070205080204" pitchFamily="50" charset="-128"/>
              <a:ea typeface="ＭＳ Ｐゴシック" panose="020B0600070205080204" pitchFamily="50" charset="-128"/>
            </a:endParaRPr>
          </a:p>
        </p:txBody>
      </p:sp>
      <p:sp>
        <p:nvSpPr>
          <p:cNvPr id="3" name="テキスト プレースホルダー 2">
            <a:extLst>
              <a:ext uri="{FF2B5EF4-FFF2-40B4-BE49-F238E27FC236}">
                <a16:creationId xmlns:a16="http://schemas.microsoft.com/office/drawing/2014/main" id="{D5A9289E-AB5B-074C-CC32-325170048F6C}"/>
              </a:ext>
            </a:extLst>
          </p:cNvPr>
          <p:cNvSpPr>
            <a:spLocks noGrp="1"/>
          </p:cNvSpPr>
          <p:nvPr>
            <p:ph type="body" idx="1"/>
          </p:nvPr>
        </p:nvSpPr>
        <p:spPr>
          <a:xfrm>
            <a:off x="836612" y="5368066"/>
            <a:ext cx="10795621" cy="957569"/>
          </a:xfrm>
        </p:spPr>
        <p:txBody>
          <a:bodyPr>
            <a:noAutofit/>
          </a:bodyPr>
          <a:lstStyle/>
          <a:p>
            <a:r>
              <a:rPr kumimoji="1" lang="ja-JP" altLang="en-US" b="0">
                <a:latin typeface="ＭＳ Ｐゴシック" panose="020B0600070205080204" pitchFamily="50" charset="-128"/>
                <a:ea typeface="ＭＳ Ｐゴシック" panose="020B0600070205080204" pitchFamily="50" charset="-128"/>
              </a:rPr>
              <a:t>黒い箇所は厚く、光を通さないようになっています。</a:t>
            </a:r>
            <a:endParaRPr kumimoji="1" lang="en-US" altLang="ja-JP" b="0">
              <a:latin typeface="ＭＳ Ｐゴシック" panose="020B0600070205080204" pitchFamily="50" charset="-128"/>
              <a:ea typeface="ＭＳ Ｐゴシック" panose="020B0600070205080204" pitchFamily="50" charset="-128"/>
            </a:endParaRPr>
          </a:p>
          <a:p>
            <a:r>
              <a:rPr kumimoji="1" lang="ja-JP" altLang="en-US" b="0">
                <a:latin typeface="ＭＳ Ｐゴシック" panose="020B0600070205080204" pitchFamily="50" charset="-128"/>
                <a:ea typeface="ＭＳ Ｐゴシック" panose="020B0600070205080204" pitchFamily="50" charset="-128"/>
              </a:rPr>
              <a:t>冬の場合は扉にも厚紙を貼っています。</a:t>
            </a:r>
            <a:endParaRPr kumimoji="1" lang="en-US" altLang="ja-JP" b="0">
              <a:latin typeface="ＭＳ Ｐゴシック" panose="020B0600070205080204" pitchFamily="50" charset="-128"/>
              <a:ea typeface="ＭＳ Ｐゴシック" panose="020B0600070205080204" pitchFamily="50" charset="-128"/>
            </a:endParaRPr>
          </a:p>
        </p:txBody>
      </p:sp>
      <p:pic>
        <p:nvPicPr>
          <p:cNvPr id="33" name="コンテンツ プレースホルダー 32" descr="人, 持つ, 手, 男 が含まれている画像&#10;&#10;AI 生成コンテンツは誤りを含む可能性があります。">
            <a:extLst>
              <a:ext uri="{FF2B5EF4-FFF2-40B4-BE49-F238E27FC236}">
                <a16:creationId xmlns:a16="http://schemas.microsoft.com/office/drawing/2014/main" id="{E5D98A09-9047-6272-D6F1-67A0BBE9E941}"/>
              </a:ext>
            </a:extLst>
          </p:cNvPr>
          <p:cNvPicPr>
            <a:picLocks noGrp="1" noChangeAspect="1"/>
          </p:cNvPicPr>
          <p:nvPr>
            <p:ph sz="quarter" idx="4"/>
          </p:nvPr>
        </p:nvPicPr>
        <p:blipFill>
          <a:blip r:embed="rId2">
            <a:extLst>
              <a:ext uri="{28A0092B-C50C-407E-A947-70E740481C1C}">
                <a14:useLocalDpi xmlns:a14="http://schemas.microsoft.com/office/drawing/2010/main" val="0"/>
              </a:ext>
            </a:extLst>
          </a:blip>
          <a:stretch>
            <a:fillRect/>
          </a:stretch>
        </p:blipFill>
        <p:spPr>
          <a:xfrm>
            <a:off x="6307404" y="1635092"/>
            <a:ext cx="4912784" cy="3684588"/>
          </a:xfrm>
        </p:spPr>
      </p:pic>
      <p:pic>
        <p:nvPicPr>
          <p:cNvPr id="31" name="コンテンツ プレースホルダー 30" descr="手に持った紙&#10;&#10;AI 生成コンテンツは誤りを含む可能性があります。">
            <a:extLst>
              <a:ext uri="{FF2B5EF4-FFF2-40B4-BE49-F238E27FC236}">
                <a16:creationId xmlns:a16="http://schemas.microsoft.com/office/drawing/2014/main" id="{E3177494-0F58-388E-1650-2F4B79B647EA}"/>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971814" y="1586706"/>
            <a:ext cx="4912784" cy="3684588"/>
          </a:xfrm>
        </p:spPr>
      </p:pic>
    </p:spTree>
    <p:extLst>
      <p:ext uri="{BB962C8B-B14F-4D97-AF65-F5344CB8AC3E}">
        <p14:creationId xmlns:p14="http://schemas.microsoft.com/office/powerpoint/2010/main" val="382804620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TotalTime>
  <Words>506</Words>
  <Application>Microsoft Office PowerPoint</Application>
  <PresentationFormat>ワイド画面</PresentationFormat>
  <Paragraphs>51</Paragraphs>
  <Slides>14</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14</vt:i4>
      </vt:variant>
    </vt:vector>
  </HeadingPairs>
  <TitlesOfParts>
    <vt:vector size="20" baseType="lpstr">
      <vt:lpstr>ＭＳ Ｐゴシック</vt:lpstr>
      <vt:lpstr>ＭＳ Ｐゴシック</vt:lpstr>
      <vt:lpstr>游ゴシック</vt:lpstr>
      <vt:lpstr>游ゴシック Light</vt:lpstr>
      <vt:lpstr>Arial</vt:lpstr>
      <vt:lpstr>Office テーマ</vt:lpstr>
      <vt:lpstr>体感型絵本 ファイブック</vt:lpstr>
      <vt:lpstr>特徴</vt:lpstr>
      <vt:lpstr>最終成果物・紹介映像について</vt:lpstr>
      <vt:lpstr>本棚・照明</vt:lpstr>
      <vt:lpstr>照明プログラムフローチャート</vt:lpstr>
      <vt:lpstr>照明プログラム</vt:lpstr>
      <vt:lpstr>本の仕掛け</vt:lpstr>
      <vt:lpstr>本の仕掛け</vt:lpstr>
      <vt:lpstr>本の仕掛け</vt:lpstr>
      <vt:lpstr>本の仕掛け</vt:lpstr>
      <vt:lpstr>春</vt:lpstr>
      <vt:lpstr>夏</vt:lpstr>
      <vt:lpstr>秋</vt:lpstr>
      <vt:lpstr>冬</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MORI TENSUKE</dc:creator>
  <cp:lastModifiedBy>MORI TENSUKE</cp:lastModifiedBy>
  <cp:revision>100</cp:revision>
  <dcterms:created xsi:type="dcterms:W3CDTF">2025-07-13T15:39:49Z</dcterms:created>
  <dcterms:modified xsi:type="dcterms:W3CDTF">2025-07-15T01:48:28Z</dcterms:modified>
</cp:coreProperties>
</file>

<file path=docProps/thumbnail.jpeg>
</file>